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2188952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	<Relationship Id="rId42" Type="http://schemas.openxmlformats.org/officeDocument/2006/relationships/slide" Target="slides/slide37.xml" />
	<Relationship Id="rId43" Type="http://schemas.openxmlformats.org/officeDocument/2006/relationships/slide" Target="slides/slide38.xml" />
	<Relationship Id="rId44" Type="http://schemas.openxmlformats.org/officeDocument/2006/relationships/slide" Target="slides/slide39.xml" />
	<Relationship Id="rId45" Type="http://schemas.openxmlformats.org/officeDocument/2006/relationships/slide" Target="slides/slide40.xml" />
	<Relationship Id="rId46" Type="http://schemas.openxmlformats.org/officeDocument/2006/relationships/slide" Target="slides/slide41.xml" />
	<Relationship Id="rId47" Type="http://schemas.openxmlformats.org/officeDocument/2006/relationships/slide" Target="slides/slide42.xml" />
	<Relationship Id="rId48" Type="http://schemas.openxmlformats.org/officeDocument/2006/relationships/slide" Target="slides/slide43.xml" />
	<Relationship Id="rId49" Type="http://schemas.openxmlformats.org/officeDocument/2006/relationships/slide" Target="slides/slide44.xml" />
	<Relationship Id="rId50" Type="http://schemas.openxmlformats.org/officeDocument/2006/relationships/slide" Target="slides/slide45.xml" />
	<Relationship Id="rId51" Type="http://schemas.openxmlformats.org/officeDocument/2006/relationships/slide" Target="slides/slide46.xml" />
	<Relationship Id="rId52" Type="http://schemas.openxmlformats.org/officeDocument/2006/relationships/slide" Target="slides/slide47.xml" />
	<Relationship Id="rId53" Type="http://schemas.openxmlformats.org/officeDocument/2006/relationships/slide" Target="slides/slide48.xml" />
	<Relationship Id="rId54" Type="http://schemas.openxmlformats.org/officeDocument/2006/relationships/slide" Target="slides/slide49.xml" />
	<Relationship Id="rId55" Type="http://schemas.openxmlformats.org/officeDocument/2006/relationships/slide" Target="slides/slide50.xml" />
	<Relationship Id="rId56" Type="http://schemas.openxmlformats.org/officeDocument/2006/relationships/slide" Target="slides/slide51.xml" />
	<Relationship Id="rId57" Type="http://schemas.openxmlformats.org/officeDocument/2006/relationships/slide" Target="slides/slide52.xml" />
	<Relationship Id="rId58" Type="http://schemas.openxmlformats.org/officeDocument/2006/relationships/slide" Target="slides/slide53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	<Relationship Id="rId3" Type="http://schemas.openxmlformats.org/officeDocument/2006/relationships/image" Target="../media/image2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	<Relationship Id="rId3" Type="http://schemas.openxmlformats.org/officeDocument/2006/relationships/image" Target="../media/image20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.jpeg" />
	<Relationship Id="rId3" Type="http://schemas.openxmlformats.org/officeDocument/2006/relationships/image" Target="../media/image23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.jpeg" />
	<Relationship Id="rId3" Type="http://schemas.openxmlformats.org/officeDocument/2006/relationships/image" Target="../media/image25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	<Relationship Id="rId3" Type="http://schemas.openxmlformats.org/officeDocument/2006/relationships/image" Target="../media/image28.jpeg" />
	<Relationship Id="rId4" Type="http://schemas.openxmlformats.org/officeDocument/2006/relationships/image" Target="../media/image29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.jpeg" />
	<Relationship Id="rId3" Type="http://schemas.openxmlformats.org/officeDocument/2006/relationships/image" Target="../media/image33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	<Relationship Id="rId3" Type="http://schemas.openxmlformats.org/officeDocument/2006/relationships/image" Target="../media/image35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7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8.jpeg" />
	<Relationship Id="rId3" Type="http://schemas.openxmlformats.org/officeDocument/2006/relationships/image" Target="../media/image39.jpeg" />
	<Relationship Id="rId4" Type="http://schemas.openxmlformats.org/officeDocument/2006/relationships/image" Target="../media/image40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1.jpeg" />
	<Relationship Id="rId3" Type="http://schemas.openxmlformats.org/officeDocument/2006/relationships/image" Target="../media/image42.jpeg" />
	<Relationship Id="rId4" Type="http://schemas.openxmlformats.org/officeDocument/2006/relationships/image" Target="../media/image43.jpeg" />
	<Relationship Id="rId5" Type="http://schemas.openxmlformats.org/officeDocument/2006/relationships/image" Target="../media/image44.jpeg" />
	<Relationship Id="rId6" Type="http://schemas.openxmlformats.org/officeDocument/2006/relationships/image" Target="../media/image45.jpeg" />
	<Relationship Id="rId7" Type="http://schemas.openxmlformats.org/officeDocument/2006/relationships/image" Target="../media/image46.jpeg" />
	<Relationship Id="rId8" Type="http://schemas.openxmlformats.org/officeDocument/2006/relationships/image" Target="../media/image47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8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9.jpeg" />
	<Relationship Id="rId3" Type="http://schemas.openxmlformats.org/officeDocument/2006/relationships/image" Target="../media/image50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1.jpeg" />
	<Relationship Id="rId3" Type="http://schemas.openxmlformats.org/officeDocument/2006/relationships/image" Target="../media/image52.jpeg" />
	<Relationship Id="rId4" Type="http://schemas.openxmlformats.org/officeDocument/2006/relationships/image" Target="../media/image53.jpeg" />
	<Relationship Id="rId5" Type="http://schemas.openxmlformats.org/officeDocument/2006/relationships/image" Target="../media/image54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5.jpeg" />
	<Relationship Id="rId3" Type="http://schemas.openxmlformats.org/officeDocument/2006/relationships/image" Target="../media/image56.jpeg" />
	<Relationship Id="rId4" Type="http://schemas.openxmlformats.org/officeDocument/2006/relationships/image" Target="../media/image57.jpeg" />
	<Relationship Id="rId5" Type="http://schemas.openxmlformats.org/officeDocument/2006/relationships/image" Target="../media/image58.jpeg" />
	<Relationship Id="rId6" Type="http://schemas.openxmlformats.org/officeDocument/2006/relationships/image" Target="../media/image59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0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1.jpeg" />
	<Relationship Id="rId3" Type="http://schemas.openxmlformats.org/officeDocument/2006/relationships/image" Target="../media/image62.jpeg" />
	<Relationship Id="rId4" Type="http://schemas.openxmlformats.org/officeDocument/2006/relationships/image" Target="../media/image63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4.jpeg" />
	<Relationship Id="rId3" Type="http://schemas.openxmlformats.org/officeDocument/2006/relationships/image" Target="../media/image65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6.jpeg" />
	<Relationship Id="rId3" Type="http://schemas.openxmlformats.org/officeDocument/2006/relationships/image" Target="../media/image67.jpeg" />
	<Relationship Id="rId4" Type="http://schemas.openxmlformats.org/officeDocument/2006/relationships/image" Target="../media/image68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9.jpeg" />
	<Relationship Id="rId3" Type="http://schemas.openxmlformats.org/officeDocument/2006/relationships/image" Target="../media/image70.jpeg" />
	<Relationship Id="rId4" Type="http://schemas.openxmlformats.org/officeDocument/2006/relationships/image" Target="../media/image71.jpeg" />
	<Relationship Id="rId5" Type="http://schemas.openxmlformats.org/officeDocument/2006/relationships/image" Target="../media/image72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3.jpeg" />
	<Relationship Id="rId3" Type="http://schemas.openxmlformats.org/officeDocument/2006/relationships/image" Target="../media/image74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5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6.jpeg" />
	<Relationship Id="rId3" Type="http://schemas.openxmlformats.org/officeDocument/2006/relationships/image" Target="../media/image77.jpeg" />
	<Relationship Id="rId4" Type="http://schemas.openxmlformats.org/officeDocument/2006/relationships/image" Target="../media/image78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9.jpeg" />
	<Relationship Id="rId3" Type="http://schemas.openxmlformats.org/officeDocument/2006/relationships/image" Target="../media/image80.jpeg" />
	<Relationship Id="rId4" Type="http://schemas.openxmlformats.org/officeDocument/2006/relationships/image" Target="../media/image81.jpeg" />
	<Relationship Id="rId5" Type="http://schemas.openxmlformats.org/officeDocument/2006/relationships/image" Target="../media/image82.jpeg" />
	<Relationship Id="rId6" Type="http://schemas.openxmlformats.org/officeDocument/2006/relationships/image" Target="../media/image83.jpeg" />
	<Relationship Id="rId7" Type="http://schemas.openxmlformats.org/officeDocument/2006/relationships/image" Target="../media/image84.jpeg" />
	<Relationship Id="rId8" Type="http://schemas.openxmlformats.org/officeDocument/2006/relationships/image" Target="../media/image85.jpeg" />
	<Relationship Id="rId9" Type="http://schemas.openxmlformats.org/officeDocument/2006/relationships/image" Target="../media/image86.jpeg" />
	<Relationship Id="rId10" Type="http://schemas.openxmlformats.org/officeDocument/2006/relationships/image" Target="../media/image87.jpeg" />
</Relationships>
</file>

<file path=ppt/slides/_rels/slide3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8.jpeg" />
	<Relationship Id="rId3" Type="http://schemas.openxmlformats.org/officeDocument/2006/relationships/image" Target="../media/image89.jpeg" />
	<Relationship Id="rId4" Type="http://schemas.openxmlformats.org/officeDocument/2006/relationships/image" Target="../media/image90.jpeg" />
</Relationships>
</file>

<file path=ppt/slides/_rels/slide3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1.jpeg" />
	<Relationship Id="rId3" Type="http://schemas.openxmlformats.org/officeDocument/2006/relationships/image" Target="../media/image92.jpeg" />
	<Relationship Id="rId4" Type="http://schemas.openxmlformats.org/officeDocument/2006/relationships/image" Target="../media/image93.jpeg" />
</Relationships>
</file>

<file path=ppt/slides/_rels/slide3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4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	<Relationship Id="rId3" Type="http://schemas.openxmlformats.org/officeDocument/2006/relationships/image" Target="../media/image6.jpeg" />
	<Relationship Id="rId4" Type="http://schemas.openxmlformats.org/officeDocument/2006/relationships/image" Target="../media/image7.jpeg" />
</Relationships>
</file>

<file path=ppt/slides/_rels/slide4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5.jpeg" />
	<Relationship Id="rId3" Type="http://schemas.openxmlformats.org/officeDocument/2006/relationships/image" Target="../media/image96.jpeg" />
	<Relationship Id="rId4" Type="http://schemas.openxmlformats.org/officeDocument/2006/relationships/image" Target="../media/image97.jpeg" />
	<Relationship Id="rId5" Type="http://schemas.openxmlformats.org/officeDocument/2006/relationships/image" Target="../media/image98.jpeg" />
</Relationships>
</file>

<file path=ppt/slides/_rels/slide4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9.jpeg" />
	<Relationship Id="rId3" Type="http://schemas.openxmlformats.org/officeDocument/2006/relationships/image" Target="../media/image100.jpeg" />
	<Relationship Id="rId4" Type="http://schemas.openxmlformats.org/officeDocument/2006/relationships/image" Target="../media/image101.jpeg" />
</Relationships>
</file>

<file path=ppt/slides/_rels/slide4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2.jpeg" />
	<Relationship Id="rId3" Type="http://schemas.openxmlformats.org/officeDocument/2006/relationships/image" Target="../media/image103.jpeg" />
	<Relationship Id="rId4" Type="http://schemas.openxmlformats.org/officeDocument/2006/relationships/image" Target="../media/image104.jpeg" />
</Relationships>
</file>

<file path=ppt/slides/_rels/slide4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5.jpeg" />
	<Relationship Id="rId3" Type="http://schemas.openxmlformats.org/officeDocument/2006/relationships/image" Target="../media/image106.jpeg" />
	<Relationship Id="rId4" Type="http://schemas.openxmlformats.org/officeDocument/2006/relationships/image" Target="../media/image107.jpeg" />
</Relationships>
</file>

<file path=ppt/slides/_rels/slide4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8.jpeg" />
</Relationships>
</file>

<file path=ppt/slides/_rels/slide4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9.jpeg" />
</Relationships>
</file>

<file path=ppt/slides/_rels/slide4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0.jpeg" />
	<Relationship Id="rId3" Type="http://schemas.openxmlformats.org/officeDocument/2006/relationships/image" Target="../media/image111.jpeg" />
	<Relationship Id="rId4" Type="http://schemas.openxmlformats.org/officeDocument/2006/relationships/image" Target="../media/image112.jpeg" />
	<Relationship Id="rId5" Type="http://schemas.openxmlformats.org/officeDocument/2006/relationships/image" Target="../media/image113.jpeg" />
</Relationships>
</file>

<file path=ppt/slides/_rels/slide4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4.jpeg" />
	<Relationship Id="rId3" Type="http://schemas.openxmlformats.org/officeDocument/2006/relationships/image" Target="../media/image115.jpeg" />
</Relationships>
</file>

<file path=ppt/slides/_rels/slide4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6.jpeg" />
	<Relationship Id="rId3" Type="http://schemas.openxmlformats.org/officeDocument/2006/relationships/image" Target="../media/image117.jpeg" />
</Relationships>
</file>

<file path=ppt/slides/_rels/slide4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8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	<Relationship Id="rId3" Type="http://schemas.openxmlformats.org/officeDocument/2006/relationships/image" Target="../media/image9.jpeg" />
	<Relationship Id="rId4" Type="http://schemas.openxmlformats.org/officeDocument/2006/relationships/image" Target="../media/image10.jpeg" />
</Relationships>
</file>

<file path=ppt/slides/_rels/slide5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9.jpeg" />
</Relationships>
</file>

<file path=ppt/slides/_rels/slide5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0.jpeg" />
	<Relationship Id="rId3" Type="http://schemas.openxmlformats.org/officeDocument/2006/relationships/image" Target="../media/image121.jpeg" />
</Relationships>
</file>

<file path=ppt/slides/_rels/slide5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2.jpeg" />
</Relationships>
</file>

<file path=ppt/slides/_rels/slide5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3.jpeg" />
	<Relationship Id="rId3" Type="http://schemas.openxmlformats.org/officeDocument/2006/relationships/image" Target="../media/image124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	<Relationship Id="rId3" Type="http://schemas.openxmlformats.org/officeDocument/2006/relationships/image" Target="../media/image12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	<Relationship Id="rId3" Type="http://schemas.openxmlformats.org/officeDocument/2006/relationships/image" Target="../media/image14.jpeg" />
	<Relationship Id="rId4" Type="http://schemas.openxmlformats.org/officeDocument/2006/relationships/image" Target="../media/image15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	<Relationship Id="rId3" Type="http://schemas.openxmlformats.org/officeDocument/2006/relationships/image" Target="../media/image18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2500" y="0"/>
            <a:ext cx="61564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" y="1155700"/>
            <a:ext cx="55118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600"/>
              </a:lnSpc>
              <a:tabLst>
							</a:tabLst>
            </a:pP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《</a:t>
            </a:r>
            <a:r>
              <a:rPr lang="en-US" altLang="zh-CN" sz="48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48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语言程序设计》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2971800"/>
            <a:ext cx="812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丁盟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3403600"/>
            <a:ext cx="2298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600" y="3073400"/>
            <a:ext cx="7086600" cy="2743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06400"/>
            <a:ext cx="9753600" cy="223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  <a:tab pos="939800" algn="l"/>
                <a:tab pos="16256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                <a:tab pos="711200" algn="l"/>
                <a:tab pos="939800" algn="l"/>
                <a:tab pos="16256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x=3;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请声明一个名为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的指针变量，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</a:p>
          <a:p>
            <a:pPr>
              <a:lnSpc>
                <a:spcPts val="3400"/>
              </a:lnSpc>
              <a:tabLst>
                <a:tab pos="711200" algn="l"/>
                <a:tab pos="939800" algn="l"/>
                <a:tab pos="1625600" algn="l"/>
              </a:tabLst>
            </a:pPr>
            <a:r>
              <a:rPr lang="en-US" altLang="zh-CN" dirty="0" smtClean="0"/>
              <a:t>		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的值为数据对象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的存放地址</a:t>
            </a:r>
          </a:p>
          <a:p>
            <a:pPr>
              <a:lnSpc>
                <a:spcPts val="4600"/>
              </a:lnSpc>
              <a:tabLst>
                <a:tab pos="711200" algn="l"/>
                <a:tab pos="939800" algn="l"/>
                <a:tab pos="1625600" algn="l"/>
              </a:tabLst>
            </a:pPr>
            <a:r>
              <a:rPr lang="en-US" altLang="zh-CN" dirty="0" smtClean="0"/>
              <a:t>			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p=&amp;x;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p=&amp;x;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263900" y="2743200"/>
            <a:ext cx="584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89800" y="2755900"/>
            <a:ext cx="596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66800"/>
            <a:ext cx="9956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x=3.5;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请声明一个名为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的指针变量，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574800"/>
            <a:ext cx="90170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值为数据对象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3.5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的存放地址。请画出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的存储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关系示意图。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997200"/>
            <a:ext cx="9512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&amp;x;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，则表达式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*p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的结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3479800"/>
            <a:ext cx="4711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果为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，请对此进行分析。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774698" y="2205989"/>
            <a:ext cx="8281416" cy="4154423"/>
          </a:xfrm>
          <a:custGeom>
            <a:avLst/>
            <a:gdLst>
              <a:gd name="connsiteX0" fmla="*/ 0 w 8281416"/>
              <a:gd name="connsiteY0" fmla="*/ 4154424 h 4154423"/>
              <a:gd name="connsiteX1" fmla="*/ 8281416 w 8281416"/>
              <a:gd name="connsiteY1" fmla="*/ 4154424 h 4154423"/>
              <a:gd name="connsiteX2" fmla="*/ 8281416 w 8281416"/>
              <a:gd name="connsiteY2" fmla="*/ 0 h 4154423"/>
              <a:gd name="connsiteX3" fmla="*/ 0 w 8281416"/>
              <a:gd name="connsiteY3" fmla="*/ 0 h 4154423"/>
              <a:gd name="connsiteX4" fmla="*/ 0 w 8281416"/>
              <a:gd name="connsiteY4" fmla="*/ 4154424 h 41544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281416" h="4154423">
                <a:moveTo>
                  <a:pt x="0" y="4154424"/>
                </a:moveTo>
                <a:lnTo>
                  <a:pt x="8281416" y="4154424"/>
                </a:lnTo>
                <a:lnTo>
                  <a:pt x="8281416" y="0"/>
                </a:lnTo>
                <a:lnTo>
                  <a:pt x="0" y="0"/>
                </a:lnTo>
                <a:lnTo>
                  <a:pt x="0" y="415442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55648" y="2186939"/>
            <a:ext cx="8319516" cy="4192523"/>
          </a:xfrm>
          <a:custGeom>
            <a:avLst/>
            <a:gdLst>
              <a:gd name="connsiteX0" fmla="*/ 19050 w 8319516"/>
              <a:gd name="connsiteY0" fmla="*/ 4173474 h 4192523"/>
              <a:gd name="connsiteX1" fmla="*/ 8300466 w 8319516"/>
              <a:gd name="connsiteY1" fmla="*/ 4173474 h 4192523"/>
              <a:gd name="connsiteX2" fmla="*/ 8300466 w 8319516"/>
              <a:gd name="connsiteY2" fmla="*/ 19050 h 4192523"/>
              <a:gd name="connsiteX3" fmla="*/ 19050 w 8319516"/>
              <a:gd name="connsiteY3" fmla="*/ 19050 h 4192523"/>
              <a:gd name="connsiteX4" fmla="*/ 19050 w 8319516"/>
              <a:gd name="connsiteY4" fmla="*/ 4173474 h 41925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19516" h="4192523">
                <a:moveTo>
                  <a:pt x="19050" y="4173474"/>
                </a:moveTo>
                <a:lnTo>
                  <a:pt x="8300466" y="4173474"/>
                </a:lnTo>
                <a:lnTo>
                  <a:pt x="8300466" y="19050"/>
                </a:lnTo>
                <a:lnTo>
                  <a:pt x="19050" y="19050"/>
                </a:lnTo>
                <a:lnTo>
                  <a:pt x="19050" y="417347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63700" y="2120900"/>
            <a:ext cx="8496300" cy="439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457200"/>
            <a:ext cx="10071100" cy="359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  <a:tab pos="939800" algn="l"/>
                <a:tab pos="1358900" algn="l"/>
                <a:tab pos="1981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711200" algn="l"/>
                <a:tab pos="939800" algn="l"/>
                <a:tab pos="1358900" algn="l"/>
                <a:tab pos="19812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&amp;x;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，请分析下述表达式</a:t>
            </a:r>
          </a:p>
          <a:p>
            <a:pPr>
              <a:lnSpc>
                <a:spcPts val="3800"/>
              </a:lnSpc>
              <a:tabLst>
                <a:tab pos="711200" algn="l"/>
                <a:tab pos="939800" algn="l"/>
                <a:tab pos="1358900" algn="l"/>
                <a:tab pos="1981200" algn="l"/>
              </a:tabLst>
            </a:pPr>
            <a:r>
              <a:rPr lang="en-US" altLang="zh-CN" dirty="0" smtClean="0"/>
              <a:t>		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的值：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&amp;p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*p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11200" algn="l"/>
                <a:tab pos="939800" algn="l"/>
                <a:tab pos="13589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600"/>
              </a:lnSpc>
              <a:tabLst>
                <a:tab pos="711200" algn="l"/>
                <a:tab pos="939800" algn="l"/>
                <a:tab pos="13589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                <a:tab pos="711200" algn="l"/>
                <a:tab pos="939800" algn="l"/>
                <a:tab pos="1358900" algn="l"/>
                <a:tab pos="1981200" algn="l"/>
              </a:tabLst>
            </a:pPr>
            <a:r>
              <a:rPr lang="en-US" altLang="zh-CN" dirty="0" smtClean="0"/>
              <a:t>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711200" algn="l"/>
                <a:tab pos="939800" algn="l"/>
                <a:tab pos="1358900" algn="l"/>
                <a:tab pos="1981200" algn="l"/>
              </a:tabLst>
            </a:pPr>
            <a:r>
              <a:rPr lang="en-US" altLang="zh-CN" dirty="0" smtClean="0"/>
              <a:t>			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2600"/>
              </a:lnSpc>
              <a:tabLst>
                <a:tab pos="711200" algn="l"/>
                <a:tab pos="939800" algn="l"/>
                <a:tab pos="1358900" algn="l"/>
                <a:tab pos="1981200" algn="l"/>
              </a:tabLst>
            </a:pPr>
            <a:r>
              <a:rPr lang="en-US" altLang="zh-CN" dirty="0" smtClean="0"/>
              <a:t>			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76500" y="4013200"/>
            <a:ext cx="35306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&amp;p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159500" y="4038600"/>
            <a:ext cx="9144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239000" y="4038600"/>
            <a:ext cx="6096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&amp;x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&amp;p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54200" y="5689600"/>
            <a:ext cx="96393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22300" algn="l"/>
                <a:tab pos="95123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600"/>
              </a:lnSpc>
              <a:tabLst>
                <a:tab pos="622300" algn="l"/>
                <a:tab pos="95123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22300" algn="l"/>
                <a:tab pos="9512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343405" y="1003553"/>
            <a:ext cx="9288780" cy="4154424"/>
          </a:xfrm>
          <a:custGeom>
            <a:avLst/>
            <a:gdLst>
              <a:gd name="connsiteX0" fmla="*/ 0 w 9288780"/>
              <a:gd name="connsiteY0" fmla="*/ 4154424 h 4154424"/>
              <a:gd name="connsiteX1" fmla="*/ 9288779 w 9288780"/>
              <a:gd name="connsiteY1" fmla="*/ 4154424 h 4154424"/>
              <a:gd name="connsiteX2" fmla="*/ 9288779 w 9288780"/>
              <a:gd name="connsiteY2" fmla="*/ 0 h 4154424"/>
              <a:gd name="connsiteX3" fmla="*/ 0 w 9288780"/>
              <a:gd name="connsiteY3" fmla="*/ 0 h 4154424"/>
              <a:gd name="connsiteX4" fmla="*/ 0 w 9288780"/>
              <a:gd name="connsiteY4" fmla="*/ 4154424 h 41544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8780" h="4154424">
                <a:moveTo>
                  <a:pt x="0" y="4154424"/>
                </a:moveTo>
                <a:lnTo>
                  <a:pt x="9288779" y="4154424"/>
                </a:lnTo>
                <a:lnTo>
                  <a:pt x="9288779" y="0"/>
                </a:lnTo>
                <a:lnTo>
                  <a:pt x="0" y="0"/>
                </a:lnTo>
                <a:lnTo>
                  <a:pt x="0" y="4154424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324355" y="984503"/>
            <a:ext cx="9326880" cy="4192524"/>
          </a:xfrm>
          <a:custGeom>
            <a:avLst/>
            <a:gdLst>
              <a:gd name="connsiteX0" fmla="*/ 19050 w 9326880"/>
              <a:gd name="connsiteY0" fmla="*/ 4173474 h 4192524"/>
              <a:gd name="connsiteX1" fmla="*/ 9307829 w 9326880"/>
              <a:gd name="connsiteY1" fmla="*/ 4173474 h 4192524"/>
              <a:gd name="connsiteX2" fmla="*/ 9307829 w 9326880"/>
              <a:gd name="connsiteY2" fmla="*/ 19050 h 4192524"/>
              <a:gd name="connsiteX3" fmla="*/ 19050 w 9326880"/>
              <a:gd name="connsiteY3" fmla="*/ 19050 h 4192524"/>
              <a:gd name="connsiteX4" fmla="*/ 19050 w 9326880"/>
              <a:gd name="connsiteY4" fmla="*/ 4173474 h 4192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26880" h="4192524">
                <a:moveTo>
                  <a:pt x="19050" y="4173474"/>
                </a:moveTo>
                <a:lnTo>
                  <a:pt x="9307829" y="4173474"/>
                </a:lnTo>
                <a:lnTo>
                  <a:pt x="9307829" y="19050"/>
                </a:lnTo>
                <a:lnTo>
                  <a:pt x="19050" y="19050"/>
                </a:lnTo>
                <a:lnTo>
                  <a:pt x="19050" y="4173474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4076" y="1714461"/>
            <a:ext cx="928687" cy="370878"/>
          </a:xfrm>
          <a:custGeom>
            <a:avLst/>
            <a:gdLst>
              <a:gd name="connsiteX0" fmla="*/ 0 w 928687"/>
              <a:gd name="connsiteY0" fmla="*/ 370878 h 370878"/>
              <a:gd name="connsiteX1" fmla="*/ 928687 w 928687"/>
              <a:gd name="connsiteY1" fmla="*/ 370878 h 370878"/>
              <a:gd name="connsiteX2" fmla="*/ 928687 w 928687"/>
              <a:gd name="connsiteY2" fmla="*/ 0 h 370878"/>
              <a:gd name="connsiteX3" fmla="*/ 0 w 928687"/>
              <a:gd name="connsiteY3" fmla="*/ 0 h 370878"/>
              <a:gd name="connsiteX4" fmla="*/ 0 w 928687"/>
              <a:gd name="connsiteY4" fmla="*/ 370878 h 370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87" h="370878">
                <a:moveTo>
                  <a:pt x="0" y="370878"/>
                </a:moveTo>
                <a:lnTo>
                  <a:pt x="928687" y="370878"/>
                </a:lnTo>
                <a:lnTo>
                  <a:pt x="928687" y="0"/>
                </a:lnTo>
                <a:lnTo>
                  <a:pt x="0" y="0"/>
                </a:lnTo>
                <a:lnTo>
                  <a:pt x="0" y="37087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4076" y="2085428"/>
            <a:ext cx="928687" cy="370878"/>
          </a:xfrm>
          <a:custGeom>
            <a:avLst/>
            <a:gdLst>
              <a:gd name="connsiteX0" fmla="*/ 0 w 928687"/>
              <a:gd name="connsiteY0" fmla="*/ 370878 h 370878"/>
              <a:gd name="connsiteX1" fmla="*/ 928687 w 928687"/>
              <a:gd name="connsiteY1" fmla="*/ 370878 h 370878"/>
              <a:gd name="connsiteX2" fmla="*/ 928687 w 928687"/>
              <a:gd name="connsiteY2" fmla="*/ 0 h 370878"/>
              <a:gd name="connsiteX3" fmla="*/ 0 w 928687"/>
              <a:gd name="connsiteY3" fmla="*/ 0 h 370878"/>
              <a:gd name="connsiteX4" fmla="*/ 0 w 928687"/>
              <a:gd name="connsiteY4" fmla="*/ 370878 h 370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87" h="370878">
                <a:moveTo>
                  <a:pt x="0" y="370878"/>
                </a:moveTo>
                <a:lnTo>
                  <a:pt x="928687" y="370878"/>
                </a:lnTo>
                <a:lnTo>
                  <a:pt x="928687" y="0"/>
                </a:lnTo>
                <a:lnTo>
                  <a:pt x="0" y="0"/>
                </a:lnTo>
                <a:lnTo>
                  <a:pt x="0" y="37087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4076" y="2456268"/>
            <a:ext cx="928687" cy="370878"/>
          </a:xfrm>
          <a:custGeom>
            <a:avLst/>
            <a:gdLst>
              <a:gd name="connsiteX0" fmla="*/ 0 w 928687"/>
              <a:gd name="connsiteY0" fmla="*/ 370878 h 370878"/>
              <a:gd name="connsiteX1" fmla="*/ 928687 w 928687"/>
              <a:gd name="connsiteY1" fmla="*/ 370878 h 370878"/>
              <a:gd name="connsiteX2" fmla="*/ 928687 w 928687"/>
              <a:gd name="connsiteY2" fmla="*/ 0 h 370878"/>
              <a:gd name="connsiteX3" fmla="*/ 0 w 928687"/>
              <a:gd name="connsiteY3" fmla="*/ 0 h 370878"/>
              <a:gd name="connsiteX4" fmla="*/ 0 w 928687"/>
              <a:gd name="connsiteY4" fmla="*/ 370878 h 370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87" h="370878">
                <a:moveTo>
                  <a:pt x="0" y="370878"/>
                </a:moveTo>
                <a:lnTo>
                  <a:pt x="928687" y="370878"/>
                </a:lnTo>
                <a:lnTo>
                  <a:pt x="928687" y="0"/>
                </a:lnTo>
                <a:lnTo>
                  <a:pt x="0" y="0"/>
                </a:lnTo>
                <a:lnTo>
                  <a:pt x="0" y="37087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4076" y="2827108"/>
            <a:ext cx="928687" cy="370878"/>
          </a:xfrm>
          <a:custGeom>
            <a:avLst/>
            <a:gdLst>
              <a:gd name="connsiteX0" fmla="*/ 0 w 928687"/>
              <a:gd name="connsiteY0" fmla="*/ 370878 h 370878"/>
              <a:gd name="connsiteX1" fmla="*/ 928687 w 928687"/>
              <a:gd name="connsiteY1" fmla="*/ 370878 h 370878"/>
              <a:gd name="connsiteX2" fmla="*/ 928687 w 928687"/>
              <a:gd name="connsiteY2" fmla="*/ 0 h 370878"/>
              <a:gd name="connsiteX3" fmla="*/ 0 w 928687"/>
              <a:gd name="connsiteY3" fmla="*/ 0 h 370878"/>
              <a:gd name="connsiteX4" fmla="*/ 0 w 928687"/>
              <a:gd name="connsiteY4" fmla="*/ 370878 h 370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87" h="370878">
                <a:moveTo>
                  <a:pt x="0" y="370878"/>
                </a:moveTo>
                <a:lnTo>
                  <a:pt x="928687" y="370878"/>
                </a:lnTo>
                <a:lnTo>
                  <a:pt x="928687" y="0"/>
                </a:lnTo>
                <a:lnTo>
                  <a:pt x="0" y="0"/>
                </a:lnTo>
                <a:lnTo>
                  <a:pt x="0" y="37087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4076" y="3198075"/>
            <a:ext cx="928687" cy="370877"/>
          </a:xfrm>
          <a:custGeom>
            <a:avLst/>
            <a:gdLst>
              <a:gd name="connsiteX0" fmla="*/ 0 w 928687"/>
              <a:gd name="connsiteY0" fmla="*/ 370877 h 370877"/>
              <a:gd name="connsiteX1" fmla="*/ 928687 w 928687"/>
              <a:gd name="connsiteY1" fmla="*/ 370877 h 370877"/>
              <a:gd name="connsiteX2" fmla="*/ 928687 w 928687"/>
              <a:gd name="connsiteY2" fmla="*/ 0 h 370877"/>
              <a:gd name="connsiteX3" fmla="*/ 0 w 928687"/>
              <a:gd name="connsiteY3" fmla="*/ 0 h 370877"/>
              <a:gd name="connsiteX4" fmla="*/ 0 w 928687"/>
              <a:gd name="connsiteY4" fmla="*/ 370877 h 370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87" h="370877">
                <a:moveTo>
                  <a:pt x="0" y="370877"/>
                </a:moveTo>
                <a:lnTo>
                  <a:pt x="928687" y="370877"/>
                </a:lnTo>
                <a:lnTo>
                  <a:pt x="928687" y="0"/>
                </a:lnTo>
                <a:lnTo>
                  <a:pt x="0" y="0"/>
                </a:lnTo>
                <a:lnTo>
                  <a:pt x="0" y="37087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4076" y="3568915"/>
            <a:ext cx="928687" cy="370878"/>
          </a:xfrm>
          <a:custGeom>
            <a:avLst/>
            <a:gdLst>
              <a:gd name="connsiteX0" fmla="*/ 0 w 928687"/>
              <a:gd name="connsiteY0" fmla="*/ 370878 h 370878"/>
              <a:gd name="connsiteX1" fmla="*/ 928687 w 928687"/>
              <a:gd name="connsiteY1" fmla="*/ 370878 h 370878"/>
              <a:gd name="connsiteX2" fmla="*/ 928687 w 928687"/>
              <a:gd name="connsiteY2" fmla="*/ 0 h 370878"/>
              <a:gd name="connsiteX3" fmla="*/ 0 w 928687"/>
              <a:gd name="connsiteY3" fmla="*/ 0 h 370878"/>
              <a:gd name="connsiteX4" fmla="*/ 0 w 928687"/>
              <a:gd name="connsiteY4" fmla="*/ 370878 h 370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87" h="370878">
                <a:moveTo>
                  <a:pt x="0" y="370878"/>
                </a:moveTo>
                <a:lnTo>
                  <a:pt x="928687" y="370878"/>
                </a:lnTo>
                <a:lnTo>
                  <a:pt x="928687" y="0"/>
                </a:lnTo>
                <a:lnTo>
                  <a:pt x="0" y="0"/>
                </a:lnTo>
                <a:lnTo>
                  <a:pt x="0" y="37087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4076" y="3939756"/>
            <a:ext cx="928687" cy="370878"/>
          </a:xfrm>
          <a:custGeom>
            <a:avLst/>
            <a:gdLst>
              <a:gd name="connsiteX0" fmla="*/ 0 w 928687"/>
              <a:gd name="connsiteY0" fmla="*/ 370878 h 370878"/>
              <a:gd name="connsiteX1" fmla="*/ 928687 w 928687"/>
              <a:gd name="connsiteY1" fmla="*/ 370878 h 370878"/>
              <a:gd name="connsiteX2" fmla="*/ 928687 w 928687"/>
              <a:gd name="connsiteY2" fmla="*/ 0 h 370878"/>
              <a:gd name="connsiteX3" fmla="*/ 0 w 928687"/>
              <a:gd name="connsiteY3" fmla="*/ 0 h 370878"/>
              <a:gd name="connsiteX4" fmla="*/ 0 w 928687"/>
              <a:gd name="connsiteY4" fmla="*/ 370878 h 370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87" h="370878">
                <a:moveTo>
                  <a:pt x="0" y="370878"/>
                </a:moveTo>
                <a:lnTo>
                  <a:pt x="928687" y="370878"/>
                </a:lnTo>
                <a:lnTo>
                  <a:pt x="928687" y="0"/>
                </a:lnTo>
                <a:lnTo>
                  <a:pt x="0" y="0"/>
                </a:lnTo>
                <a:lnTo>
                  <a:pt x="0" y="37087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74076" y="4310722"/>
            <a:ext cx="928687" cy="370878"/>
          </a:xfrm>
          <a:custGeom>
            <a:avLst/>
            <a:gdLst>
              <a:gd name="connsiteX0" fmla="*/ 0 w 928687"/>
              <a:gd name="connsiteY0" fmla="*/ 370878 h 370878"/>
              <a:gd name="connsiteX1" fmla="*/ 928687 w 928687"/>
              <a:gd name="connsiteY1" fmla="*/ 370878 h 370878"/>
              <a:gd name="connsiteX2" fmla="*/ 928687 w 928687"/>
              <a:gd name="connsiteY2" fmla="*/ 0 h 370878"/>
              <a:gd name="connsiteX3" fmla="*/ 0 w 928687"/>
              <a:gd name="connsiteY3" fmla="*/ 0 h 370878"/>
              <a:gd name="connsiteX4" fmla="*/ 0 w 928687"/>
              <a:gd name="connsiteY4" fmla="*/ 370878 h 3708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8687" h="370878">
                <a:moveTo>
                  <a:pt x="0" y="370878"/>
                </a:moveTo>
                <a:lnTo>
                  <a:pt x="928687" y="370878"/>
                </a:lnTo>
                <a:lnTo>
                  <a:pt x="928687" y="0"/>
                </a:lnTo>
                <a:lnTo>
                  <a:pt x="0" y="0"/>
                </a:lnTo>
                <a:lnTo>
                  <a:pt x="0" y="37087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5976" y="2066289"/>
            <a:ext cx="1004824" cy="76200"/>
          </a:xfrm>
          <a:custGeom>
            <a:avLst/>
            <a:gdLst>
              <a:gd name="connsiteX0" fmla="*/ 19050 w 1004824"/>
              <a:gd name="connsiteY0" fmla="*/ 19050 h 76200"/>
              <a:gd name="connsiteX1" fmla="*/ 985773 w 100482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4824" h="76200">
                <a:moveTo>
                  <a:pt x="19050" y="19050"/>
                </a:moveTo>
                <a:lnTo>
                  <a:pt x="9857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5976" y="2437257"/>
            <a:ext cx="1004824" cy="76200"/>
          </a:xfrm>
          <a:custGeom>
            <a:avLst/>
            <a:gdLst>
              <a:gd name="connsiteX0" fmla="*/ 19050 w 1004824"/>
              <a:gd name="connsiteY0" fmla="*/ 19050 h 76200"/>
              <a:gd name="connsiteX1" fmla="*/ 985773 w 100482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4824" h="76200">
                <a:moveTo>
                  <a:pt x="19050" y="19050"/>
                </a:moveTo>
                <a:lnTo>
                  <a:pt x="9857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5976" y="2808097"/>
            <a:ext cx="1004824" cy="76200"/>
          </a:xfrm>
          <a:custGeom>
            <a:avLst/>
            <a:gdLst>
              <a:gd name="connsiteX0" fmla="*/ 19050 w 1004824"/>
              <a:gd name="connsiteY0" fmla="*/ 19050 h 76200"/>
              <a:gd name="connsiteX1" fmla="*/ 985773 w 100482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4824" h="76200">
                <a:moveTo>
                  <a:pt x="19050" y="19050"/>
                </a:moveTo>
                <a:lnTo>
                  <a:pt x="9857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5976" y="3178936"/>
            <a:ext cx="1004824" cy="76200"/>
          </a:xfrm>
          <a:custGeom>
            <a:avLst/>
            <a:gdLst>
              <a:gd name="connsiteX0" fmla="*/ 19050 w 1004824"/>
              <a:gd name="connsiteY0" fmla="*/ 19050 h 76200"/>
              <a:gd name="connsiteX1" fmla="*/ 985773 w 100482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4824" h="76200">
                <a:moveTo>
                  <a:pt x="19050" y="19050"/>
                </a:moveTo>
                <a:lnTo>
                  <a:pt x="9857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5976" y="3549903"/>
            <a:ext cx="1004824" cy="76200"/>
          </a:xfrm>
          <a:custGeom>
            <a:avLst/>
            <a:gdLst>
              <a:gd name="connsiteX0" fmla="*/ 19050 w 1004824"/>
              <a:gd name="connsiteY0" fmla="*/ 19050 h 76200"/>
              <a:gd name="connsiteX1" fmla="*/ 985773 w 100482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4824" h="76200">
                <a:moveTo>
                  <a:pt x="19050" y="19050"/>
                </a:moveTo>
                <a:lnTo>
                  <a:pt x="9857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5976" y="3920744"/>
            <a:ext cx="1004824" cy="76200"/>
          </a:xfrm>
          <a:custGeom>
            <a:avLst/>
            <a:gdLst>
              <a:gd name="connsiteX0" fmla="*/ 19050 w 1004824"/>
              <a:gd name="connsiteY0" fmla="*/ 19050 h 76200"/>
              <a:gd name="connsiteX1" fmla="*/ 985773 w 100482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4824" h="76200">
                <a:moveTo>
                  <a:pt x="19050" y="19050"/>
                </a:moveTo>
                <a:lnTo>
                  <a:pt x="9857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5976" y="4291584"/>
            <a:ext cx="1004824" cy="76200"/>
          </a:xfrm>
          <a:custGeom>
            <a:avLst/>
            <a:gdLst>
              <a:gd name="connsiteX0" fmla="*/ 19050 w 1004824"/>
              <a:gd name="connsiteY0" fmla="*/ 19050 h 76200"/>
              <a:gd name="connsiteX1" fmla="*/ 985773 w 100482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4824" h="76200">
                <a:moveTo>
                  <a:pt x="19050" y="19050"/>
                </a:moveTo>
                <a:lnTo>
                  <a:pt x="9857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55026" y="1676400"/>
            <a:ext cx="76200" cy="3043301"/>
          </a:xfrm>
          <a:custGeom>
            <a:avLst/>
            <a:gdLst>
              <a:gd name="connsiteX0" fmla="*/ 19050 w 76200"/>
              <a:gd name="connsiteY0" fmla="*/ 19050 h 3043301"/>
              <a:gd name="connsiteX1" fmla="*/ 19050 w 76200"/>
              <a:gd name="connsiteY1" fmla="*/ 3024251 h 30433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043301">
                <a:moveTo>
                  <a:pt x="19050" y="19050"/>
                </a:moveTo>
                <a:lnTo>
                  <a:pt x="19050" y="3024251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883650" y="1676400"/>
            <a:ext cx="76200" cy="3043301"/>
          </a:xfrm>
          <a:custGeom>
            <a:avLst/>
            <a:gdLst>
              <a:gd name="connsiteX0" fmla="*/ 19050 w 76200"/>
              <a:gd name="connsiteY0" fmla="*/ 19050 h 3043301"/>
              <a:gd name="connsiteX1" fmla="*/ 19050 w 76200"/>
              <a:gd name="connsiteY1" fmla="*/ 3024251 h 30433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043301">
                <a:moveTo>
                  <a:pt x="19050" y="19050"/>
                </a:moveTo>
                <a:lnTo>
                  <a:pt x="19050" y="3024251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5976" y="1695450"/>
            <a:ext cx="1004824" cy="76200"/>
          </a:xfrm>
          <a:custGeom>
            <a:avLst/>
            <a:gdLst>
              <a:gd name="connsiteX0" fmla="*/ 19050 w 1004824"/>
              <a:gd name="connsiteY0" fmla="*/ 19050 h 76200"/>
              <a:gd name="connsiteX1" fmla="*/ 985773 w 100482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4824" h="76200">
                <a:moveTo>
                  <a:pt x="19050" y="19050"/>
                </a:moveTo>
                <a:lnTo>
                  <a:pt x="9857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35976" y="4662551"/>
            <a:ext cx="1004824" cy="76200"/>
          </a:xfrm>
          <a:custGeom>
            <a:avLst/>
            <a:gdLst>
              <a:gd name="connsiteX0" fmla="*/ 19050 w 1004824"/>
              <a:gd name="connsiteY0" fmla="*/ 19050 h 76200"/>
              <a:gd name="connsiteX1" fmla="*/ 985773 w 100482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004824" h="76200">
                <a:moveTo>
                  <a:pt x="19050" y="19050"/>
                </a:moveTo>
                <a:lnTo>
                  <a:pt x="985773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56547" y="1696211"/>
            <a:ext cx="262128" cy="1467611"/>
          </a:xfrm>
          <a:custGeom>
            <a:avLst/>
            <a:gdLst>
              <a:gd name="connsiteX0" fmla="*/ 19050 w 262128"/>
              <a:gd name="connsiteY0" fmla="*/ 19050 h 1467611"/>
              <a:gd name="connsiteX1" fmla="*/ 131064 w 262128"/>
              <a:gd name="connsiteY1" fmla="*/ 69214 h 1467611"/>
              <a:gd name="connsiteX2" fmla="*/ 131064 w 262128"/>
              <a:gd name="connsiteY2" fmla="*/ 670941 h 1467611"/>
              <a:gd name="connsiteX3" fmla="*/ 243078 w 262128"/>
              <a:gd name="connsiteY3" fmla="*/ 721105 h 1467611"/>
              <a:gd name="connsiteX4" fmla="*/ 131064 w 262128"/>
              <a:gd name="connsiteY4" fmla="*/ 771270 h 1467611"/>
              <a:gd name="connsiteX5" fmla="*/ 131064 w 262128"/>
              <a:gd name="connsiteY5" fmla="*/ 1398397 h 1467611"/>
              <a:gd name="connsiteX6" fmla="*/ 19050 w 262128"/>
              <a:gd name="connsiteY6" fmla="*/ 1448561 h 14676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62128" h="1467611">
                <a:moveTo>
                  <a:pt x="19050" y="19050"/>
                </a:moveTo>
                <a:cubicBezTo>
                  <a:pt x="80898" y="19050"/>
                  <a:pt x="131064" y="41529"/>
                  <a:pt x="131064" y="69214"/>
                </a:cubicBezTo>
                <a:lnTo>
                  <a:pt x="131064" y="670941"/>
                </a:lnTo>
                <a:cubicBezTo>
                  <a:pt x="131064" y="698627"/>
                  <a:pt x="181229" y="721105"/>
                  <a:pt x="243078" y="721105"/>
                </a:cubicBezTo>
                <a:cubicBezTo>
                  <a:pt x="181229" y="721105"/>
                  <a:pt x="131064" y="743585"/>
                  <a:pt x="131064" y="771270"/>
                </a:cubicBezTo>
                <a:lnTo>
                  <a:pt x="131064" y="1398397"/>
                </a:lnTo>
                <a:cubicBezTo>
                  <a:pt x="131064" y="1426083"/>
                  <a:pt x="80898" y="1448561"/>
                  <a:pt x="19050" y="1448561"/>
                </a:cubicBez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34143" y="1696211"/>
            <a:ext cx="396240" cy="2967228"/>
          </a:xfrm>
          <a:custGeom>
            <a:avLst/>
            <a:gdLst>
              <a:gd name="connsiteX0" fmla="*/ 19050 w 396240"/>
              <a:gd name="connsiteY0" fmla="*/ 19050 h 2967228"/>
              <a:gd name="connsiteX1" fmla="*/ 198120 w 396240"/>
              <a:gd name="connsiteY1" fmla="*/ 198882 h 2967228"/>
              <a:gd name="connsiteX2" fmla="*/ 198120 w 396240"/>
              <a:gd name="connsiteY2" fmla="*/ 1303782 h 2967228"/>
              <a:gd name="connsiteX3" fmla="*/ 377190 w 396240"/>
              <a:gd name="connsiteY3" fmla="*/ 1483614 h 2967228"/>
              <a:gd name="connsiteX4" fmla="*/ 198120 w 396240"/>
              <a:gd name="connsiteY4" fmla="*/ 1663446 h 2967228"/>
              <a:gd name="connsiteX5" fmla="*/ 198120 w 396240"/>
              <a:gd name="connsiteY5" fmla="*/ 2768346 h 2967228"/>
              <a:gd name="connsiteX6" fmla="*/ 19050 w 396240"/>
              <a:gd name="connsiteY6" fmla="*/ 2948178 h 2967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96240" h="2967228">
                <a:moveTo>
                  <a:pt x="19050" y="19050"/>
                </a:moveTo>
                <a:cubicBezTo>
                  <a:pt x="117983" y="19050"/>
                  <a:pt x="198120" y="99567"/>
                  <a:pt x="198120" y="198882"/>
                </a:cubicBezTo>
                <a:lnTo>
                  <a:pt x="198120" y="1303782"/>
                </a:lnTo>
                <a:cubicBezTo>
                  <a:pt x="198120" y="1403095"/>
                  <a:pt x="278257" y="1483614"/>
                  <a:pt x="377190" y="1483614"/>
                </a:cubicBezTo>
                <a:cubicBezTo>
                  <a:pt x="278257" y="1483614"/>
                  <a:pt x="198120" y="1564132"/>
                  <a:pt x="198120" y="1663446"/>
                </a:cubicBezTo>
                <a:lnTo>
                  <a:pt x="198120" y="2768346"/>
                </a:lnTo>
                <a:cubicBezTo>
                  <a:pt x="198120" y="2867659"/>
                  <a:pt x="117983" y="2948178"/>
                  <a:pt x="19050" y="2948178"/>
                </a:cubicBezTo>
              </a:path>
            </a:pathLst>
          </a:custGeom>
          <a:ln w="38100">
            <a:solidFill>
              <a:srgbClr val="39527b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500" y="914400"/>
            <a:ext cx="9537700" cy="44196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45847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27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498600"/>
            <a:ext cx="23495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95500" y="2286000"/>
            <a:ext cx="42037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0x89898;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q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(double*)&amp;x;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printf("%lf\n",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*q);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*q);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826000"/>
            <a:ext cx="10287000" cy="187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15900" algn="l"/>
                <a:tab pos="10147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                <a:tab pos="215900" algn="l"/>
                <a:tab pos="10147300" algn="l"/>
              </a:tabLst>
            </a:pP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注意：当指针类型与赋值变量的类型不同时会发生</a:t>
            </a:r>
          </a:p>
          <a:p>
            <a:pPr>
              <a:lnSpc>
                <a:spcPts val="3800"/>
              </a:lnSpc>
              <a:tabLst>
                <a:tab pos="215900" algn="l"/>
                <a:tab pos="10147300" algn="l"/>
              </a:tabLst>
            </a:pP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内存溢出或者内存截断的问题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15900" algn="l"/>
                <a:tab pos="10147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78800" y="1803400"/>
            <a:ext cx="49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0x98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78800" y="2260600"/>
            <a:ext cx="495300" cy="245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0x98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...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47200" y="22606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994900" y="2984500"/>
            <a:ext cx="406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							</a:tabLst>
            </a:pPr>
            <a:r>
              <a:rPr lang="en-US" altLang="zh-CN" sz="30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26200" y="1689100"/>
            <a:ext cx="19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45847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指针定义小结：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1866900"/>
            <a:ext cx="3289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指针变量也是变量，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27600" y="1866900"/>
            <a:ext cx="375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表示该变量的地址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2603500"/>
            <a:ext cx="90932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如果指针变量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的值为变量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的地址，则称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也是有类型的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（它的类型含义：该变量只能存放它所对应的类型去掉一个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后的那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个类型的变量或常量的地址，例如：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只能存放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的变量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或常量的地址。）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5130800"/>
            <a:ext cx="276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是指针变量，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406900" y="5130800"/>
            <a:ext cx="4775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的地址，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指向单元的值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91243" y="249326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65792" y="249326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341864" y="2493264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56700" y="2451100"/>
            <a:ext cx="18034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2057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66800"/>
            <a:ext cx="3543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指针的运算关系：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1917700"/>
            <a:ext cx="65278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表示该指针（操作数）所指向的内存空间（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取该“变量”（操作数）地址（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&amp;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指针的赋值（</a:t>
            </a:r>
            <a:r>
              <a:rPr lang="en-US" altLang="zh-CN" sz="2400" b="1" dirty="0" smtClean="0">
                <a:solidFill>
                  <a:srgbClr val="00b05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886200"/>
            <a:ext cx="3695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指针的加减运算（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+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-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4546600"/>
            <a:ext cx="4559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指针的关系运算（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&lt;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&gt;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==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）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66800"/>
            <a:ext cx="5168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指针的赋值分为两种情况：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1790700"/>
            <a:ext cx="4775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将变量地址赋给指针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----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指向变量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2311400"/>
            <a:ext cx="7213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将指针赋给指针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----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与被赋值的指针指向同一个变量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895600"/>
            <a:ext cx="9486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x=3;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0;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0;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请观察下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3390900"/>
            <a:ext cx="1625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面的语句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4127500"/>
            <a:ext cx="11557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&amp;x;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5143500"/>
            <a:ext cx="7670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*q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//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通过指针来修改它所指向的内存区域中的内容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26997" y="982217"/>
            <a:ext cx="9793223" cy="4607052"/>
          </a:xfrm>
          <a:custGeom>
            <a:avLst/>
            <a:gdLst>
              <a:gd name="connsiteX0" fmla="*/ 0 w 9793223"/>
              <a:gd name="connsiteY0" fmla="*/ 4607052 h 4607052"/>
              <a:gd name="connsiteX1" fmla="*/ 9793223 w 9793223"/>
              <a:gd name="connsiteY1" fmla="*/ 4607052 h 4607052"/>
              <a:gd name="connsiteX2" fmla="*/ 9793223 w 9793223"/>
              <a:gd name="connsiteY2" fmla="*/ 0 h 4607052"/>
              <a:gd name="connsiteX3" fmla="*/ 0 w 9793223"/>
              <a:gd name="connsiteY3" fmla="*/ 0 h 4607052"/>
              <a:gd name="connsiteX4" fmla="*/ 0 w 9793223"/>
              <a:gd name="connsiteY4" fmla="*/ 4607052 h 4607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93223" h="4607052">
                <a:moveTo>
                  <a:pt x="0" y="4607052"/>
                </a:moveTo>
                <a:lnTo>
                  <a:pt x="9793223" y="4607052"/>
                </a:lnTo>
                <a:lnTo>
                  <a:pt x="9793223" y="0"/>
                </a:lnTo>
                <a:lnTo>
                  <a:pt x="0" y="0"/>
                </a:lnTo>
                <a:lnTo>
                  <a:pt x="0" y="460705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7947" y="963167"/>
            <a:ext cx="9831323" cy="4645152"/>
          </a:xfrm>
          <a:custGeom>
            <a:avLst/>
            <a:gdLst>
              <a:gd name="connsiteX0" fmla="*/ 19050 w 9831323"/>
              <a:gd name="connsiteY0" fmla="*/ 4626102 h 4645152"/>
              <a:gd name="connsiteX1" fmla="*/ 9812273 w 9831323"/>
              <a:gd name="connsiteY1" fmla="*/ 4626102 h 4645152"/>
              <a:gd name="connsiteX2" fmla="*/ 9812273 w 9831323"/>
              <a:gd name="connsiteY2" fmla="*/ 19050 h 4645152"/>
              <a:gd name="connsiteX3" fmla="*/ 19050 w 9831323"/>
              <a:gd name="connsiteY3" fmla="*/ 19050 h 4645152"/>
              <a:gd name="connsiteX4" fmla="*/ 19050 w 9831323"/>
              <a:gd name="connsiteY4" fmla="*/ 4626102 h 46451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831323" h="4645152">
                <a:moveTo>
                  <a:pt x="19050" y="4626102"/>
                </a:moveTo>
                <a:lnTo>
                  <a:pt x="9812273" y="4626102"/>
                </a:lnTo>
                <a:lnTo>
                  <a:pt x="9812273" y="19050"/>
                </a:lnTo>
                <a:lnTo>
                  <a:pt x="19050" y="19050"/>
                </a:lnTo>
                <a:lnTo>
                  <a:pt x="19050" y="462610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38494" y="1270253"/>
            <a:ext cx="3889248" cy="1440180"/>
          </a:xfrm>
          <a:custGeom>
            <a:avLst/>
            <a:gdLst>
              <a:gd name="connsiteX0" fmla="*/ 0 w 3889248"/>
              <a:gd name="connsiteY0" fmla="*/ 1440180 h 1440180"/>
              <a:gd name="connsiteX1" fmla="*/ 3889248 w 3889248"/>
              <a:gd name="connsiteY1" fmla="*/ 1440180 h 1440180"/>
              <a:gd name="connsiteX2" fmla="*/ 3889248 w 3889248"/>
              <a:gd name="connsiteY2" fmla="*/ 0 h 1440180"/>
              <a:gd name="connsiteX3" fmla="*/ 0 w 3889248"/>
              <a:gd name="connsiteY3" fmla="*/ 0 h 1440180"/>
              <a:gd name="connsiteX4" fmla="*/ 0 w 3889248"/>
              <a:gd name="connsiteY4" fmla="*/ 1440180 h 14401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889248" h="1440180">
                <a:moveTo>
                  <a:pt x="0" y="1440180"/>
                </a:moveTo>
                <a:lnTo>
                  <a:pt x="3889248" y="1440180"/>
                </a:lnTo>
                <a:lnTo>
                  <a:pt x="3889248" y="0"/>
                </a:lnTo>
                <a:lnTo>
                  <a:pt x="0" y="0"/>
                </a:lnTo>
                <a:lnTo>
                  <a:pt x="0" y="1440180"/>
                </a:lnTo>
              </a:path>
            </a:pathLst>
          </a:custGeom>
          <a:solidFill>
            <a:srgbClr val="59595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19444" y="1251203"/>
            <a:ext cx="3927348" cy="1478280"/>
          </a:xfrm>
          <a:custGeom>
            <a:avLst/>
            <a:gdLst>
              <a:gd name="connsiteX0" fmla="*/ 19050 w 3927348"/>
              <a:gd name="connsiteY0" fmla="*/ 1459230 h 1478280"/>
              <a:gd name="connsiteX1" fmla="*/ 3908298 w 3927348"/>
              <a:gd name="connsiteY1" fmla="*/ 1459230 h 1478280"/>
              <a:gd name="connsiteX2" fmla="*/ 3908298 w 3927348"/>
              <a:gd name="connsiteY2" fmla="*/ 19050 h 1478280"/>
              <a:gd name="connsiteX3" fmla="*/ 19050 w 3927348"/>
              <a:gd name="connsiteY3" fmla="*/ 19050 h 1478280"/>
              <a:gd name="connsiteX4" fmla="*/ 19050 w 3927348"/>
              <a:gd name="connsiteY4" fmla="*/ 1459230 h 14782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927348" h="1478280">
                <a:moveTo>
                  <a:pt x="19050" y="1459230"/>
                </a:moveTo>
                <a:lnTo>
                  <a:pt x="3908298" y="1459230"/>
                </a:lnTo>
                <a:lnTo>
                  <a:pt x="3908298" y="19050"/>
                </a:lnTo>
                <a:lnTo>
                  <a:pt x="19050" y="19050"/>
                </a:lnTo>
                <a:lnTo>
                  <a:pt x="19050" y="145923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b3b3b3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863600"/>
            <a:ext cx="10033000" cy="4826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37338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562100"/>
            <a:ext cx="4025900" cy="313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&amp;x;</a:t>
            </a:r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p++;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printf("p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%p,</a:t>
            </a:r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p--;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%p,</a:t>
            </a:r>
          </a:p>
          <a:p>
            <a:pPr>
              <a:lnSpc>
                <a:spcPts val="3100"/>
              </a:lnSpc>
              <a:tabLst>
                <a:tab pos="67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p--;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%p,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10200" y="1524000"/>
            <a:ext cx="4572000" cy="317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0093F848,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*p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2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0093F84C,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*p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-858993460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0093F848,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*p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</a:p>
          <a:p>
            <a:pPr>
              <a:lnSpc>
                <a:spcPts val="21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0093F844,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*p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18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-858993460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914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*p);</a:t>
            </a:r>
          </a:p>
          <a:p>
            <a:pPr>
              <a:lnSpc>
                <a:spcPts val="3100"/>
              </a:lnSpc>
              <a:tabLst>
                <a:tab pos="9144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*p);</a:t>
            </a:r>
          </a:p>
          <a:p>
            <a:pPr>
              <a:lnSpc>
                <a:spcPts val="3100"/>
              </a:lnSpc>
              <a:tabLst>
                <a:tab pos="914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*p);</a:t>
            </a:r>
          </a:p>
          <a:p>
            <a:pPr>
              <a:lnSpc>
                <a:spcPts val="3100"/>
              </a:lnSpc>
              <a:tabLst>
                <a:tab pos="914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43000" y="4762500"/>
            <a:ext cx="103632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3500" algn="l"/>
                <a:tab pos="736600" algn="l"/>
                <a:tab pos="102362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3100"/>
              </a:lnSpc>
              <a:tabLst>
                <a:tab pos="63500" algn="l"/>
                <a:tab pos="736600" algn="l"/>
                <a:tab pos="1023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63500" algn="l"/>
                <a:tab pos="736600" algn="l"/>
                <a:tab pos="10236200" algn="l"/>
              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指针的加减运算中是以指针的类型的长度为单位的。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63500" algn="l"/>
                <a:tab pos="736600" algn="l"/>
                <a:tab pos="102362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26997" y="4653534"/>
            <a:ext cx="4680204" cy="1385315"/>
          </a:xfrm>
          <a:custGeom>
            <a:avLst/>
            <a:gdLst>
              <a:gd name="connsiteX0" fmla="*/ 0 w 4680204"/>
              <a:gd name="connsiteY0" fmla="*/ 1385315 h 1385315"/>
              <a:gd name="connsiteX1" fmla="*/ 4680204 w 4680204"/>
              <a:gd name="connsiteY1" fmla="*/ 1385315 h 1385315"/>
              <a:gd name="connsiteX2" fmla="*/ 4680204 w 4680204"/>
              <a:gd name="connsiteY2" fmla="*/ 0 h 1385315"/>
              <a:gd name="connsiteX3" fmla="*/ 0 w 4680204"/>
              <a:gd name="connsiteY3" fmla="*/ 0 h 1385315"/>
              <a:gd name="connsiteX4" fmla="*/ 0 w 4680204"/>
              <a:gd name="connsiteY4" fmla="*/ 1385315 h 13853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80204" h="1385315">
                <a:moveTo>
                  <a:pt x="0" y="1385315"/>
                </a:moveTo>
                <a:lnTo>
                  <a:pt x="4680204" y="1385315"/>
                </a:lnTo>
                <a:lnTo>
                  <a:pt x="4680204" y="0"/>
                </a:lnTo>
                <a:lnTo>
                  <a:pt x="0" y="0"/>
                </a:lnTo>
                <a:lnTo>
                  <a:pt x="0" y="1385315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07947" y="4634484"/>
            <a:ext cx="4718304" cy="1423415"/>
          </a:xfrm>
          <a:custGeom>
            <a:avLst/>
            <a:gdLst>
              <a:gd name="connsiteX0" fmla="*/ 19050 w 4718304"/>
              <a:gd name="connsiteY0" fmla="*/ 1404365 h 1423415"/>
              <a:gd name="connsiteX1" fmla="*/ 4699254 w 4718304"/>
              <a:gd name="connsiteY1" fmla="*/ 1404365 h 1423415"/>
              <a:gd name="connsiteX2" fmla="*/ 4699254 w 4718304"/>
              <a:gd name="connsiteY2" fmla="*/ 19050 h 1423415"/>
              <a:gd name="connsiteX3" fmla="*/ 19050 w 4718304"/>
              <a:gd name="connsiteY3" fmla="*/ 19050 h 1423415"/>
              <a:gd name="connsiteX4" fmla="*/ 19050 w 4718304"/>
              <a:gd name="connsiteY4" fmla="*/ 1404365 h 14234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18304" h="1423415">
                <a:moveTo>
                  <a:pt x="19050" y="1404365"/>
                </a:moveTo>
                <a:lnTo>
                  <a:pt x="4699254" y="1404365"/>
                </a:lnTo>
                <a:lnTo>
                  <a:pt x="4699254" y="19050"/>
                </a:lnTo>
                <a:lnTo>
                  <a:pt x="19050" y="19050"/>
                </a:lnTo>
                <a:lnTo>
                  <a:pt x="19050" y="140436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5200" y="863600"/>
            <a:ext cx="9245600" cy="5499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711700"/>
            <a:ext cx="4254500" cy="130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指针并不是都可以进行加减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8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和比较运算的，只有指向</a:t>
            </a:r>
            <a:r>
              <a:rPr lang="en-US" altLang="zh-CN" sz="2798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数</a:t>
            </a:r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795" dirty="0" smtClean="0">
                <a:solidFill>
                  <a:srgbClr val="7030a0"/>
                </a:solidFill>
                <a:latin typeface="Microsoft YaHei UI" pitchFamily="18" charset="0"/>
                <a:cs typeface="Microsoft YaHei UI" pitchFamily="18" charset="0"/>
              </a:rPr>
              <a:t>组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的指针加减运算才有意义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81100"/>
            <a:ext cx="3898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掌握数组声明的方法。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816100"/>
            <a:ext cx="74549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掌握一维数组、二维数组在内存中的存储。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掌握通过下标方式访问数组中各元素的方法。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上一讲知识复习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19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66800"/>
            <a:ext cx="93853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&amp;y;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562100"/>
            <a:ext cx="3657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次观察下面的语句。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2311400"/>
            <a:ext cx="13335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if(p!=q)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3086100"/>
            <a:ext cx="6337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printf("p,q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指向了两块不同的内存区域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36195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4064000"/>
            <a:ext cx="660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p=q;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4521200"/>
            <a:ext cx="13335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if(p==q)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654300" y="5295900"/>
            <a:ext cx="6337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printf("p,q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指向了两块相同的内存区域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\n");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58293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32004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66800"/>
            <a:ext cx="93980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q=&amp;y;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562100"/>
            <a:ext cx="44704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请依次观察下面的语句。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2349500"/>
            <a:ext cx="26797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5;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y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6;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z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*q;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19200" y="4025900"/>
            <a:ext cx="1219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4508500"/>
            <a:ext cx="68326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指针也是变量，也可以构成表达式。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17700" y="5016500"/>
            <a:ext cx="80645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3204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指针可以将不同内存区域的数据联系起来。</a:t>
            </a:r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3.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灵活掌握指针的用法是一个程序员必备的。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585959" y="3227832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162031" y="3227832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9 w 533400"/>
              <a:gd name="connsiteY1" fmla="*/ 0 h 448055"/>
              <a:gd name="connsiteX2" fmla="*/ 533400 w 533400"/>
              <a:gd name="connsiteY2" fmla="*/ 224027 h 448055"/>
              <a:gd name="connsiteX3" fmla="*/ 298069 w 533400"/>
              <a:gd name="connsiteY3" fmla="*/ 448055 h 448055"/>
              <a:gd name="connsiteX4" fmla="*/ 0 w 533400"/>
              <a:gd name="connsiteY4" fmla="*/ 448055 h 448055"/>
              <a:gd name="connsiteX5" fmla="*/ 235331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9" y="0"/>
                </a:lnTo>
                <a:lnTo>
                  <a:pt x="533400" y="224027"/>
                </a:lnTo>
                <a:lnTo>
                  <a:pt x="298069" y="448055"/>
                </a:lnTo>
                <a:lnTo>
                  <a:pt x="0" y="448055"/>
                </a:lnTo>
                <a:lnTo>
                  <a:pt x="235331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36580" y="3227832"/>
            <a:ext cx="533400" cy="448055"/>
          </a:xfrm>
          <a:custGeom>
            <a:avLst/>
            <a:gdLst>
              <a:gd name="connsiteX0" fmla="*/ 0 w 533400"/>
              <a:gd name="connsiteY0" fmla="*/ 0 h 448055"/>
              <a:gd name="connsiteX1" fmla="*/ 298068 w 533400"/>
              <a:gd name="connsiteY1" fmla="*/ 0 h 448055"/>
              <a:gd name="connsiteX2" fmla="*/ 533400 w 533400"/>
              <a:gd name="connsiteY2" fmla="*/ 224027 h 448055"/>
              <a:gd name="connsiteX3" fmla="*/ 298068 w 533400"/>
              <a:gd name="connsiteY3" fmla="*/ 448055 h 448055"/>
              <a:gd name="connsiteX4" fmla="*/ 0 w 533400"/>
              <a:gd name="connsiteY4" fmla="*/ 448055 h 448055"/>
              <a:gd name="connsiteX5" fmla="*/ 235330 w 533400"/>
              <a:gd name="connsiteY5" fmla="*/ 224027 h 448055"/>
              <a:gd name="connsiteX6" fmla="*/ 0 w 533400"/>
              <a:gd name="connsiteY6" fmla="*/ 0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8055">
                <a:moveTo>
                  <a:pt x="0" y="0"/>
                </a:moveTo>
                <a:lnTo>
                  <a:pt x="298068" y="0"/>
                </a:lnTo>
                <a:lnTo>
                  <a:pt x="533400" y="224027"/>
                </a:lnTo>
                <a:lnTo>
                  <a:pt x="298068" y="448055"/>
                </a:lnTo>
                <a:lnTo>
                  <a:pt x="0" y="448055"/>
                </a:lnTo>
                <a:lnTo>
                  <a:pt x="235330" y="224027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50400" y="3187700"/>
            <a:ext cx="18034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2057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274570" y="5718809"/>
            <a:ext cx="1475232" cy="446532"/>
          </a:xfrm>
          <a:custGeom>
            <a:avLst/>
            <a:gdLst>
              <a:gd name="connsiteX0" fmla="*/ 0 w 1475232"/>
              <a:gd name="connsiteY0" fmla="*/ 446532 h 446532"/>
              <a:gd name="connsiteX1" fmla="*/ 1475232 w 1475232"/>
              <a:gd name="connsiteY1" fmla="*/ 446532 h 446532"/>
              <a:gd name="connsiteX2" fmla="*/ 1475232 w 1475232"/>
              <a:gd name="connsiteY2" fmla="*/ 0 h 446532"/>
              <a:gd name="connsiteX3" fmla="*/ 0 w 1475232"/>
              <a:gd name="connsiteY3" fmla="*/ 0 h 446532"/>
              <a:gd name="connsiteX4" fmla="*/ 0 w 1475232"/>
              <a:gd name="connsiteY4" fmla="*/ 446532 h 446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2" h="446532">
                <a:moveTo>
                  <a:pt x="0" y="446532"/>
                </a:moveTo>
                <a:lnTo>
                  <a:pt x="1475232" y="446532"/>
                </a:lnTo>
                <a:lnTo>
                  <a:pt x="1475232" y="0"/>
                </a:lnTo>
                <a:lnTo>
                  <a:pt x="0" y="0"/>
                </a:lnTo>
                <a:lnTo>
                  <a:pt x="0" y="446532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55520" y="5699759"/>
            <a:ext cx="1513332" cy="484632"/>
          </a:xfrm>
          <a:custGeom>
            <a:avLst/>
            <a:gdLst>
              <a:gd name="connsiteX0" fmla="*/ 19050 w 1513332"/>
              <a:gd name="connsiteY0" fmla="*/ 465582 h 484632"/>
              <a:gd name="connsiteX1" fmla="*/ 1494282 w 1513332"/>
              <a:gd name="connsiteY1" fmla="*/ 465582 h 484632"/>
              <a:gd name="connsiteX2" fmla="*/ 1494282 w 1513332"/>
              <a:gd name="connsiteY2" fmla="*/ 19050 h 484632"/>
              <a:gd name="connsiteX3" fmla="*/ 19050 w 1513332"/>
              <a:gd name="connsiteY3" fmla="*/ 19050 h 484632"/>
              <a:gd name="connsiteX4" fmla="*/ 19050 w 1513332"/>
              <a:gd name="connsiteY4" fmla="*/ 465582 h 484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3332" h="484632">
                <a:moveTo>
                  <a:pt x="19050" y="465582"/>
                </a:moveTo>
                <a:lnTo>
                  <a:pt x="1494282" y="465582"/>
                </a:lnTo>
                <a:lnTo>
                  <a:pt x="1494282" y="19050"/>
                </a:lnTo>
                <a:lnTo>
                  <a:pt x="19050" y="19050"/>
                </a:lnTo>
                <a:lnTo>
                  <a:pt x="19050" y="4655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85053" y="5718809"/>
            <a:ext cx="1476755" cy="446532"/>
          </a:xfrm>
          <a:custGeom>
            <a:avLst/>
            <a:gdLst>
              <a:gd name="connsiteX0" fmla="*/ 0 w 1476755"/>
              <a:gd name="connsiteY0" fmla="*/ 446532 h 446532"/>
              <a:gd name="connsiteX1" fmla="*/ 1476755 w 1476755"/>
              <a:gd name="connsiteY1" fmla="*/ 446532 h 446532"/>
              <a:gd name="connsiteX2" fmla="*/ 1476755 w 1476755"/>
              <a:gd name="connsiteY2" fmla="*/ 0 h 446532"/>
              <a:gd name="connsiteX3" fmla="*/ 0 w 1476755"/>
              <a:gd name="connsiteY3" fmla="*/ 0 h 446532"/>
              <a:gd name="connsiteX4" fmla="*/ 0 w 1476755"/>
              <a:gd name="connsiteY4" fmla="*/ 446532 h 446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6755" h="446532">
                <a:moveTo>
                  <a:pt x="0" y="446532"/>
                </a:moveTo>
                <a:lnTo>
                  <a:pt x="1476755" y="446532"/>
                </a:lnTo>
                <a:lnTo>
                  <a:pt x="1476755" y="0"/>
                </a:lnTo>
                <a:lnTo>
                  <a:pt x="0" y="0"/>
                </a:lnTo>
                <a:lnTo>
                  <a:pt x="0" y="446532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66003" y="5699759"/>
            <a:ext cx="1514855" cy="484632"/>
          </a:xfrm>
          <a:custGeom>
            <a:avLst/>
            <a:gdLst>
              <a:gd name="connsiteX0" fmla="*/ 19050 w 1514855"/>
              <a:gd name="connsiteY0" fmla="*/ 465582 h 484632"/>
              <a:gd name="connsiteX1" fmla="*/ 1495805 w 1514855"/>
              <a:gd name="connsiteY1" fmla="*/ 465582 h 484632"/>
              <a:gd name="connsiteX2" fmla="*/ 1495805 w 1514855"/>
              <a:gd name="connsiteY2" fmla="*/ 19050 h 484632"/>
              <a:gd name="connsiteX3" fmla="*/ 19050 w 1514855"/>
              <a:gd name="connsiteY3" fmla="*/ 19050 h 484632"/>
              <a:gd name="connsiteX4" fmla="*/ 19050 w 1514855"/>
              <a:gd name="connsiteY4" fmla="*/ 465582 h 484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4855" h="484632">
                <a:moveTo>
                  <a:pt x="19050" y="465582"/>
                </a:moveTo>
                <a:lnTo>
                  <a:pt x="1495805" y="465582"/>
                </a:lnTo>
                <a:lnTo>
                  <a:pt x="1495805" y="19050"/>
                </a:lnTo>
                <a:lnTo>
                  <a:pt x="19050" y="19050"/>
                </a:lnTo>
                <a:lnTo>
                  <a:pt x="19050" y="4655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49818" y="5718809"/>
            <a:ext cx="1475231" cy="446532"/>
          </a:xfrm>
          <a:custGeom>
            <a:avLst/>
            <a:gdLst>
              <a:gd name="connsiteX0" fmla="*/ 0 w 1475231"/>
              <a:gd name="connsiteY0" fmla="*/ 446532 h 446532"/>
              <a:gd name="connsiteX1" fmla="*/ 1475231 w 1475231"/>
              <a:gd name="connsiteY1" fmla="*/ 446532 h 446532"/>
              <a:gd name="connsiteX2" fmla="*/ 1475231 w 1475231"/>
              <a:gd name="connsiteY2" fmla="*/ 0 h 446532"/>
              <a:gd name="connsiteX3" fmla="*/ 0 w 1475231"/>
              <a:gd name="connsiteY3" fmla="*/ 0 h 446532"/>
              <a:gd name="connsiteX4" fmla="*/ 0 w 1475231"/>
              <a:gd name="connsiteY4" fmla="*/ 446532 h 4465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75231" h="446532">
                <a:moveTo>
                  <a:pt x="0" y="446532"/>
                </a:moveTo>
                <a:lnTo>
                  <a:pt x="1475231" y="446532"/>
                </a:lnTo>
                <a:lnTo>
                  <a:pt x="1475231" y="0"/>
                </a:lnTo>
                <a:lnTo>
                  <a:pt x="0" y="0"/>
                </a:lnTo>
                <a:lnTo>
                  <a:pt x="0" y="446532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30768" y="5699759"/>
            <a:ext cx="1513331" cy="484632"/>
          </a:xfrm>
          <a:custGeom>
            <a:avLst/>
            <a:gdLst>
              <a:gd name="connsiteX0" fmla="*/ 19050 w 1513331"/>
              <a:gd name="connsiteY0" fmla="*/ 465582 h 484632"/>
              <a:gd name="connsiteX1" fmla="*/ 1494281 w 1513331"/>
              <a:gd name="connsiteY1" fmla="*/ 465582 h 484632"/>
              <a:gd name="connsiteX2" fmla="*/ 1494281 w 1513331"/>
              <a:gd name="connsiteY2" fmla="*/ 19050 h 484632"/>
              <a:gd name="connsiteX3" fmla="*/ 19050 w 1513331"/>
              <a:gd name="connsiteY3" fmla="*/ 19050 h 484632"/>
              <a:gd name="connsiteX4" fmla="*/ 19050 w 1513331"/>
              <a:gd name="connsiteY4" fmla="*/ 465582 h 484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3331" h="484632">
                <a:moveTo>
                  <a:pt x="19050" y="465582"/>
                </a:moveTo>
                <a:lnTo>
                  <a:pt x="1494281" y="465582"/>
                </a:lnTo>
                <a:lnTo>
                  <a:pt x="1494281" y="19050"/>
                </a:lnTo>
                <a:lnTo>
                  <a:pt x="19050" y="19050"/>
                </a:lnTo>
                <a:lnTo>
                  <a:pt x="19050" y="4655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9400" y="3086100"/>
            <a:ext cx="27940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5664200"/>
            <a:ext cx="16510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73600" y="3086100"/>
            <a:ext cx="2730500" cy="1968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21300" y="5664200"/>
            <a:ext cx="16510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734300" y="3086100"/>
            <a:ext cx="2730500" cy="1968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382000" y="5664200"/>
            <a:ext cx="1651000" cy="635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99187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87400" algn="l"/>
                <a:tab pos="10160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</a:t>
            </a: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若指针的存储内容为另一个指针的地址。则成称这个指针</a:t>
            </a:r>
          </a:p>
          <a:p>
            <a:pPr>
              <a:lnSpc>
                <a:spcPts val="3000"/>
              </a:lnSpc>
              <a:tabLst>
                <a:tab pos="787400" algn="l"/>
                <a:tab pos="1016000" algn="l"/>
              </a:tabLst>
            </a:pPr>
            <a:r>
              <a:rPr lang="en-US" altLang="zh-CN" dirty="0" smtClean="0"/>
              <a:t>	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为多重指针。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44700" y="2311400"/>
            <a:ext cx="1943100" cy="389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41300" algn="l"/>
                <a:tab pos="330200" algn="l"/>
                <a:tab pos="406400" algn="l"/>
              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3400"/>
              </a:lnSpc>
              <a:tabLst>
                <a:tab pos="241300" algn="l"/>
                <a:tab pos="330200" algn="l"/>
                <a:tab pos="4064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41300" algn="l"/>
                <a:tab pos="330200" algn="l"/>
                <a:tab pos="406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0x000E31DA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241300" algn="l"/>
                <a:tab pos="330200" algn="l"/>
                <a:tab pos="4064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0x00000003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648200" y="2311400"/>
            <a:ext cx="2527300" cy="389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49300" algn="l"/>
                <a:tab pos="838200" algn="l"/>
                <a:tab pos="1041400" algn="l"/>
              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&amp;x;</a:t>
            </a:r>
          </a:p>
          <a:p>
            <a:pPr>
              <a:lnSpc>
                <a:spcPts val="3400"/>
              </a:lnSpc>
              <a:tabLst>
                <a:tab pos="749300" algn="l"/>
                <a:tab pos="838200" algn="l"/>
                <a:tab pos="10414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749300" algn="l"/>
                <a:tab pos="838200" algn="l"/>
                <a:tab pos="1041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0x000F1130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749300" algn="l"/>
                <a:tab pos="838200" algn="l"/>
                <a:tab pos="10414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0x000E31DA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35900" y="2311400"/>
            <a:ext cx="2730500" cy="389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47700" algn="l"/>
                <a:tab pos="723900" algn="l"/>
                <a:tab pos="939800" algn="l"/>
              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&amp;p;</a:t>
            </a:r>
          </a:p>
          <a:p>
            <a:pPr>
              <a:lnSpc>
                <a:spcPts val="3400"/>
              </a:lnSpc>
              <a:tabLst>
                <a:tab pos="647700" algn="l"/>
                <a:tab pos="723900" algn="l"/>
                <a:tab pos="9398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47700" algn="l"/>
                <a:tab pos="723900" algn="l"/>
                <a:tab pos="939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0x002F1102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47700" algn="l"/>
                <a:tab pos="723900" algn="l"/>
                <a:tab pos="9398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0x000F1130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28700"/>
            <a:ext cx="2082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1676400"/>
            <a:ext cx="24130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</a:t>
            </a:r>
            <a:r>
              <a:rPr lang="en-US" altLang="zh-CN" sz="2402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的指针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二重指针变量：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3073400"/>
            <a:ext cx="6426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声明说明符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类型限定符列表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类型限定符列表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3784600"/>
            <a:ext cx="2413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三重指针变量：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4495800"/>
            <a:ext cx="8877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声明说明符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类型限定符列表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类型限定符列表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类型限定符列表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5207000"/>
            <a:ext cx="149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7900" y="774700"/>
            <a:ext cx="10477500" cy="580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81000"/>
            <a:ext cx="45847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2057400"/>
            <a:ext cx="18034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102100" y="2057400"/>
            <a:ext cx="2349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819900" y="2057400"/>
            <a:ext cx="2527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**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&amp;p;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2387600"/>
            <a:ext cx="2781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92700" y="2387600"/>
            <a:ext cx="2794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0" y="2413000"/>
            <a:ext cx="355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2781300"/>
            <a:ext cx="66802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*p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**q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**q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&amp;x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3822700"/>
            <a:ext cx="2781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92700" y="3822700"/>
            <a:ext cx="2794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p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0" y="3848100"/>
            <a:ext cx="355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4191000"/>
            <a:ext cx="66802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*q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*q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&amp;p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&amp;p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43100" y="4889500"/>
            <a:ext cx="27813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0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092700" y="4889500"/>
            <a:ext cx="27940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26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q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55000" y="4914900"/>
            <a:ext cx="355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5283200"/>
            <a:ext cx="102870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736600" algn="l"/>
                <a:tab pos="10147300" algn="l"/>
              </a:tabLst>
            </a:pPr>
            <a:r>
              <a:rPr lang="en-US" altLang="zh-CN" dirty="0" smtClean="0"/>
              <a:t>	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</a:t>
            </a:r>
            <a:r>
              <a:rPr lang="en-US" altLang="zh-CN" sz="2402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表达式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&amp;q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: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&amp;q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700"/>
              </a:lnSpc>
              <a:tabLst>
                <a:tab pos="736600" algn="l"/>
                <a:tab pos="10147300" algn="l"/>
              </a:tabLst>
            </a:pPr>
            <a:r>
              <a:rPr lang="en-US" altLang="zh-CN" dirty="0" smtClean="0"/>
              <a:t>	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800"/>
              </a:lnSpc>
              <a:tabLst>
                <a:tab pos="736600" algn="l"/>
                <a:tab pos="10147300" algn="l"/>
              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736600" algn="l"/>
                <a:tab pos="101473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641085" y="2673857"/>
            <a:ext cx="2016252" cy="647700"/>
          </a:xfrm>
          <a:custGeom>
            <a:avLst/>
            <a:gdLst>
              <a:gd name="connsiteX0" fmla="*/ 0 w 2016252"/>
              <a:gd name="connsiteY0" fmla="*/ 647700 h 647700"/>
              <a:gd name="connsiteX1" fmla="*/ 2016252 w 2016252"/>
              <a:gd name="connsiteY1" fmla="*/ 647700 h 647700"/>
              <a:gd name="connsiteX2" fmla="*/ 2016252 w 2016252"/>
              <a:gd name="connsiteY2" fmla="*/ 0 h 647700"/>
              <a:gd name="connsiteX3" fmla="*/ 0 w 2016252"/>
              <a:gd name="connsiteY3" fmla="*/ 0 h 647700"/>
              <a:gd name="connsiteX4" fmla="*/ 0 w 2016252"/>
              <a:gd name="connsiteY4" fmla="*/ 64770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252" h="647700">
                <a:moveTo>
                  <a:pt x="0" y="647700"/>
                </a:moveTo>
                <a:lnTo>
                  <a:pt x="2016252" y="647700"/>
                </a:lnTo>
                <a:lnTo>
                  <a:pt x="2016252" y="0"/>
                </a:lnTo>
                <a:lnTo>
                  <a:pt x="0" y="0"/>
                </a:lnTo>
                <a:lnTo>
                  <a:pt x="0" y="6477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22035" y="2654807"/>
            <a:ext cx="2054352" cy="685800"/>
          </a:xfrm>
          <a:custGeom>
            <a:avLst/>
            <a:gdLst>
              <a:gd name="connsiteX0" fmla="*/ 19050 w 2054352"/>
              <a:gd name="connsiteY0" fmla="*/ 666750 h 685800"/>
              <a:gd name="connsiteX1" fmla="*/ 2035302 w 2054352"/>
              <a:gd name="connsiteY1" fmla="*/ 666750 h 685800"/>
              <a:gd name="connsiteX2" fmla="*/ 2035302 w 2054352"/>
              <a:gd name="connsiteY2" fmla="*/ 19050 h 685800"/>
              <a:gd name="connsiteX3" fmla="*/ 19050 w 2054352"/>
              <a:gd name="connsiteY3" fmla="*/ 19050 h 685800"/>
              <a:gd name="connsiteX4" fmla="*/ 19050 w 2054352"/>
              <a:gd name="connsiteY4" fmla="*/ 6667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4352" h="685800">
                <a:moveTo>
                  <a:pt x="19050" y="666750"/>
                </a:moveTo>
                <a:lnTo>
                  <a:pt x="2035302" y="666750"/>
                </a:lnTo>
                <a:lnTo>
                  <a:pt x="2035302" y="19050"/>
                </a:lnTo>
                <a:lnTo>
                  <a:pt x="19050" y="19050"/>
                </a:lnTo>
                <a:lnTo>
                  <a:pt x="19050" y="6667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684020" y="1842516"/>
            <a:ext cx="76200" cy="4250093"/>
          </a:xfrm>
          <a:custGeom>
            <a:avLst/>
            <a:gdLst>
              <a:gd name="connsiteX0" fmla="*/ 19050 w 76200"/>
              <a:gd name="connsiteY0" fmla="*/ 19050 h 4250093"/>
              <a:gd name="connsiteX1" fmla="*/ 19050 w 76200"/>
              <a:gd name="connsiteY1" fmla="*/ 4231043 h 4250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250093">
                <a:moveTo>
                  <a:pt x="19050" y="19050"/>
                </a:moveTo>
                <a:lnTo>
                  <a:pt x="19050" y="42310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83708" y="1862327"/>
            <a:ext cx="76200" cy="4250093"/>
          </a:xfrm>
          <a:custGeom>
            <a:avLst/>
            <a:gdLst>
              <a:gd name="connsiteX0" fmla="*/ 19050 w 76200"/>
              <a:gd name="connsiteY0" fmla="*/ 19050 h 4250093"/>
              <a:gd name="connsiteX1" fmla="*/ 19050 w 76200"/>
              <a:gd name="connsiteY1" fmla="*/ 4231043 h 4250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250093">
                <a:moveTo>
                  <a:pt x="19050" y="19050"/>
                </a:moveTo>
                <a:lnTo>
                  <a:pt x="19050" y="42310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47659" y="1862327"/>
            <a:ext cx="76200" cy="4250093"/>
          </a:xfrm>
          <a:custGeom>
            <a:avLst/>
            <a:gdLst>
              <a:gd name="connsiteX0" fmla="*/ 19050 w 76200"/>
              <a:gd name="connsiteY0" fmla="*/ 19050 h 4250093"/>
              <a:gd name="connsiteX1" fmla="*/ 19050 w 76200"/>
              <a:gd name="connsiteY1" fmla="*/ 4231043 h 4250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250093">
                <a:moveTo>
                  <a:pt x="19050" y="19050"/>
                </a:moveTo>
                <a:lnTo>
                  <a:pt x="19050" y="42310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979420" y="1862327"/>
            <a:ext cx="76200" cy="4250093"/>
          </a:xfrm>
          <a:custGeom>
            <a:avLst/>
            <a:gdLst>
              <a:gd name="connsiteX0" fmla="*/ 19050 w 76200"/>
              <a:gd name="connsiteY0" fmla="*/ 19050 h 4250093"/>
              <a:gd name="connsiteX1" fmla="*/ 19050 w 76200"/>
              <a:gd name="connsiteY1" fmla="*/ 4231043 h 42500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250093">
                <a:moveTo>
                  <a:pt x="19050" y="19050"/>
                </a:moveTo>
                <a:lnTo>
                  <a:pt x="19050" y="423104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41085" y="3934205"/>
            <a:ext cx="2016252" cy="647700"/>
          </a:xfrm>
          <a:custGeom>
            <a:avLst/>
            <a:gdLst>
              <a:gd name="connsiteX0" fmla="*/ 0 w 2016252"/>
              <a:gd name="connsiteY0" fmla="*/ 647700 h 647700"/>
              <a:gd name="connsiteX1" fmla="*/ 2016252 w 2016252"/>
              <a:gd name="connsiteY1" fmla="*/ 647700 h 647700"/>
              <a:gd name="connsiteX2" fmla="*/ 2016252 w 2016252"/>
              <a:gd name="connsiteY2" fmla="*/ 0 h 647700"/>
              <a:gd name="connsiteX3" fmla="*/ 0 w 2016252"/>
              <a:gd name="connsiteY3" fmla="*/ 0 h 647700"/>
              <a:gd name="connsiteX4" fmla="*/ 0 w 2016252"/>
              <a:gd name="connsiteY4" fmla="*/ 64770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252" h="647700">
                <a:moveTo>
                  <a:pt x="0" y="647700"/>
                </a:moveTo>
                <a:lnTo>
                  <a:pt x="2016252" y="647700"/>
                </a:lnTo>
                <a:lnTo>
                  <a:pt x="2016252" y="0"/>
                </a:lnTo>
                <a:lnTo>
                  <a:pt x="0" y="0"/>
                </a:lnTo>
                <a:lnTo>
                  <a:pt x="0" y="6477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22035" y="3915155"/>
            <a:ext cx="2054352" cy="685800"/>
          </a:xfrm>
          <a:custGeom>
            <a:avLst/>
            <a:gdLst>
              <a:gd name="connsiteX0" fmla="*/ 19050 w 2054352"/>
              <a:gd name="connsiteY0" fmla="*/ 666750 h 685800"/>
              <a:gd name="connsiteX1" fmla="*/ 2035302 w 2054352"/>
              <a:gd name="connsiteY1" fmla="*/ 666750 h 685800"/>
              <a:gd name="connsiteX2" fmla="*/ 2035302 w 2054352"/>
              <a:gd name="connsiteY2" fmla="*/ 19050 h 685800"/>
              <a:gd name="connsiteX3" fmla="*/ 19050 w 2054352"/>
              <a:gd name="connsiteY3" fmla="*/ 19050 h 685800"/>
              <a:gd name="connsiteX4" fmla="*/ 19050 w 2054352"/>
              <a:gd name="connsiteY4" fmla="*/ 6667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4352" h="685800">
                <a:moveTo>
                  <a:pt x="19050" y="666750"/>
                </a:moveTo>
                <a:lnTo>
                  <a:pt x="2035302" y="666750"/>
                </a:lnTo>
                <a:lnTo>
                  <a:pt x="2035302" y="19050"/>
                </a:lnTo>
                <a:lnTo>
                  <a:pt x="19050" y="19050"/>
                </a:lnTo>
                <a:lnTo>
                  <a:pt x="19050" y="6667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41085" y="5194553"/>
            <a:ext cx="2016252" cy="647700"/>
          </a:xfrm>
          <a:custGeom>
            <a:avLst/>
            <a:gdLst>
              <a:gd name="connsiteX0" fmla="*/ 0 w 2016252"/>
              <a:gd name="connsiteY0" fmla="*/ 647700 h 647700"/>
              <a:gd name="connsiteX1" fmla="*/ 2016252 w 2016252"/>
              <a:gd name="connsiteY1" fmla="*/ 647700 h 647700"/>
              <a:gd name="connsiteX2" fmla="*/ 2016252 w 2016252"/>
              <a:gd name="connsiteY2" fmla="*/ 0 h 647700"/>
              <a:gd name="connsiteX3" fmla="*/ 0 w 2016252"/>
              <a:gd name="connsiteY3" fmla="*/ 0 h 647700"/>
              <a:gd name="connsiteX4" fmla="*/ 0 w 2016252"/>
              <a:gd name="connsiteY4" fmla="*/ 64770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252" h="647700">
                <a:moveTo>
                  <a:pt x="0" y="647700"/>
                </a:moveTo>
                <a:lnTo>
                  <a:pt x="2016252" y="647700"/>
                </a:lnTo>
                <a:lnTo>
                  <a:pt x="2016252" y="0"/>
                </a:lnTo>
                <a:lnTo>
                  <a:pt x="0" y="0"/>
                </a:lnTo>
                <a:lnTo>
                  <a:pt x="0" y="6477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622035" y="5175503"/>
            <a:ext cx="2054352" cy="685800"/>
          </a:xfrm>
          <a:custGeom>
            <a:avLst/>
            <a:gdLst>
              <a:gd name="connsiteX0" fmla="*/ 19050 w 2054352"/>
              <a:gd name="connsiteY0" fmla="*/ 666750 h 685800"/>
              <a:gd name="connsiteX1" fmla="*/ 2035302 w 2054352"/>
              <a:gd name="connsiteY1" fmla="*/ 666750 h 685800"/>
              <a:gd name="connsiteX2" fmla="*/ 2035302 w 2054352"/>
              <a:gd name="connsiteY2" fmla="*/ 19050 h 685800"/>
              <a:gd name="connsiteX3" fmla="*/ 19050 w 2054352"/>
              <a:gd name="connsiteY3" fmla="*/ 19050 h 685800"/>
              <a:gd name="connsiteX4" fmla="*/ 19050 w 2054352"/>
              <a:gd name="connsiteY4" fmla="*/ 6667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4352" h="685800">
                <a:moveTo>
                  <a:pt x="19050" y="666750"/>
                </a:moveTo>
                <a:lnTo>
                  <a:pt x="2035302" y="666750"/>
                </a:lnTo>
                <a:lnTo>
                  <a:pt x="2035302" y="19050"/>
                </a:lnTo>
                <a:lnTo>
                  <a:pt x="19050" y="19050"/>
                </a:lnTo>
                <a:lnTo>
                  <a:pt x="19050" y="6667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76920" y="2308098"/>
            <a:ext cx="2759836" cy="1013460"/>
          </a:xfrm>
          <a:custGeom>
            <a:avLst/>
            <a:gdLst>
              <a:gd name="connsiteX0" fmla="*/ 670433 w 2759836"/>
              <a:gd name="connsiteY0" fmla="*/ 168909 h 1013460"/>
              <a:gd name="connsiteX1" fmla="*/ 839343 w 2759836"/>
              <a:gd name="connsiteY1" fmla="*/ 0 h 1013460"/>
              <a:gd name="connsiteX2" fmla="*/ 1018667 w 2759836"/>
              <a:gd name="connsiteY2" fmla="*/ 0 h 1013460"/>
              <a:gd name="connsiteX3" fmla="*/ 1018667 w 2759836"/>
              <a:gd name="connsiteY3" fmla="*/ 0 h 1013460"/>
              <a:gd name="connsiteX4" fmla="*/ 1541018 w 2759836"/>
              <a:gd name="connsiteY4" fmla="*/ 0 h 1013460"/>
              <a:gd name="connsiteX5" fmla="*/ 2590927 w 2759836"/>
              <a:gd name="connsiteY5" fmla="*/ 0 h 1013460"/>
              <a:gd name="connsiteX6" fmla="*/ 2759836 w 2759836"/>
              <a:gd name="connsiteY6" fmla="*/ 168909 h 1013460"/>
              <a:gd name="connsiteX7" fmla="*/ 2759836 w 2759836"/>
              <a:gd name="connsiteY7" fmla="*/ 591184 h 1013460"/>
              <a:gd name="connsiteX8" fmla="*/ 2759836 w 2759836"/>
              <a:gd name="connsiteY8" fmla="*/ 591184 h 1013460"/>
              <a:gd name="connsiteX9" fmla="*/ 2759836 w 2759836"/>
              <a:gd name="connsiteY9" fmla="*/ 844550 h 1013460"/>
              <a:gd name="connsiteX10" fmla="*/ 2759836 w 2759836"/>
              <a:gd name="connsiteY10" fmla="*/ 844550 h 1013460"/>
              <a:gd name="connsiteX11" fmla="*/ 2590927 w 2759836"/>
              <a:gd name="connsiteY11" fmla="*/ 1013460 h 1013460"/>
              <a:gd name="connsiteX12" fmla="*/ 1541018 w 2759836"/>
              <a:gd name="connsiteY12" fmla="*/ 1013460 h 1013460"/>
              <a:gd name="connsiteX13" fmla="*/ 1018667 w 2759836"/>
              <a:gd name="connsiteY13" fmla="*/ 1013460 h 1013460"/>
              <a:gd name="connsiteX14" fmla="*/ 1018667 w 2759836"/>
              <a:gd name="connsiteY14" fmla="*/ 1013460 h 1013460"/>
              <a:gd name="connsiteX15" fmla="*/ 839343 w 2759836"/>
              <a:gd name="connsiteY15" fmla="*/ 1013460 h 1013460"/>
              <a:gd name="connsiteX16" fmla="*/ 670433 w 2759836"/>
              <a:gd name="connsiteY16" fmla="*/ 844550 h 1013460"/>
              <a:gd name="connsiteX17" fmla="*/ 670433 w 2759836"/>
              <a:gd name="connsiteY17" fmla="*/ 844550 h 1013460"/>
              <a:gd name="connsiteX18" fmla="*/ 0 w 2759836"/>
              <a:gd name="connsiteY18" fmla="*/ 835532 h 1013460"/>
              <a:gd name="connsiteX19" fmla="*/ 670433 w 2759836"/>
              <a:gd name="connsiteY19" fmla="*/ 591184 h 1013460"/>
              <a:gd name="connsiteX20" fmla="*/ 670433 w 2759836"/>
              <a:gd name="connsiteY20" fmla="*/ 168909 h 1013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59836" h="1013460">
                <a:moveTo>
                  <a:pt x="670433" y="168909"/>
                </a:moveTo>
                <a:cubicBezTo>
                  <a:pt x="670433" y="75564"/>
                  <a:pt x="745997" y="0"/>
                  <a:pt x="839343" y="0"/>
                </a:cubicBezTo>
                <a:lnTo>
                  <a:pt x="1018667" y="0"/>
                </a:lnTo>
                <a:lnTo>
                  <a:pt x="1018667" y="0"/>
                </a:lnTo>
                <a:lnTo>
                  <a:pt x="1541018" y="0"/>
                </a:lnTo>
                <a:lnTo>
                  <a:pt x="2590927" y="0"/>
                </a:lnTo>
                <a:cubicBezTo>
                  <a:pt x="2684272" y="0"/>
                  <a:pt x="2759836" y="75564"/>
                  <a:pt x="2759836" y="168909"/>
                </a:cubicBezTo>
                <a:lnTo>
                  <a:pt x="2759836" y="591184"/>
                </a:lnTo>
                <a:lnTo>
                  <a:pt x="2759836" y="591184"/>
                </a:lnTo>
                <a:lnTo>
                  <a:pt x="2759836" y="844550"/>
                </a:lnTo>
                <a:lnTo>
                  <a:pt x="2759836" y="844550"/>
                </a:lnTo>
                <a:cubicBezTo>
                  <a:pt x="2759836" y="937894"/>
                  <a:pt x="2684272" y="1013460"/>
                  <a:pt x="2590927" y="1013460"/>
                </a:cubicBezTo>
                <a:lnTo>
                  <a:pt x="1541018" y="1013460"/>
                </a:lnTo>
                <a:lnTo>
                  <a:pt x="1018667" y="1013460"/>
                </a:lnTo>
                <a:lnTo>
                  <a:pt x="1018667" y="1013460"/>
                </a:lnTo>
                <a:lnTo>
                  <a:pt x="839343" y="1013460"/>
                </a:lnTo>
                <a:cubicBezTo>
                  <a:pt x="745997" y="1013460"/>
                  <a:pt x="670433" y="937894"/>
                  <a:pt x="670433" y="844550"/>
                </a:cubicBezTo>
                <a:lnTo>
                  <a:pt x="670433" y="844550"/>
                </a:lnTo>
                <a:lnTo>
                  <a:pt x="0" y="835532"/>
                </a:lnTo>
                <a:lnTo>
                  <a:pt x="670433" y="591184"/>
                </a:lnTo>
                <a:lnTo>
                  <a:pt x="670433" y="168909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57870" y="2289048"/>
            <a:ext cx="2797936" cy="1051560"/>
          </a:xfrm>
          <a:custGeom>
            <a:avLst/>
            <a:gdLst>
              <a:gd name="connsiteX0" fmla="*/ 689483 w 2797936"/>
              <a:gd name="connsiteY0" fmla="*/ 187959 h 1051560"/>
              <a:gd name="connsiteX1" fmla="*/ 858393 w 2797936"/>
              <a:gd name="connsiteY1" fmla="*/ 19050 h 1051560"/>
              <a:gd name="connsiteX2" fmla="*/ 1037717 w 2797936"/>
              <a:gd name="connsiteY2" fmla="*/ 19050 h 1051560"/>
              <a:gd name="connsiteX3" fmla="*/ 1037717 w 2797936"/>
              <a:gd name="connsiteY3" fmla="*/ 19050 h 1051560"/>
              <a:gd name="connsiteX4" fmla="*/ 1560068 w 2797936"/>
              <a:gd name="connsiteY4" fmla="*/ 19050 h 1051560"/>
              <a:gd name="connsiteX5" fmla="*/ 2609977 w 2797936"/>
              <a:gd name="connsiteY5" fmla="*/ 19050 h 1051560"/>
              <a:gd name="connsiteX6" fmla="*/ 2778886 w 2797936"/>
              <a:gd name="connsiteY6" fmla="*/ 187959 h 1051560"/>
              <a:gd name="connsiteX7" fmla="*/ 2778886 w 2797936"/>
              <a:gd name="connsiteY7" fmla="*/ 610234 h 1051560"/>
              <a:gd name="connsiteX8" fmla="*/ 2778886 w 2797936"/>
              <a:gd name="connsiteY8" fmla="*/ 610234 h 1051560"/>
              <a:gd name="connsiteX9" fmla="*/ 2778886 w 2797936"/>
              <a:gd name="connsiteY9" fmla="*/ 863600 h 1051560"/>
              <a:gd name="connsiteX10" fmla="*/ 2778886 w 2797936"/>
              <a:gd name="connsiteY10" fmla="*/ 863600 h 1051560"/>
              <a:gd name="connsiteX11" fmla="*/ 2609977 w 2797936"/>
              <a:gd name="connsiteY11" fmla="*/ 1032510 h 1051560"/>
              <a:gd name="connsiteX12" fmla="*/ 1560068 w 2797936"/>
              <a:gd name="connsiteY12" fmla="*/ 1032510 h 1051560"/>
              <a:gd name="connsiteX13" fmla="*/ 1037717 w 2797936"/>
              <a:gd name="connsiteY13" fmla="*/ 1032510 h 1051560"/>
              <a:gd name="connsiteX14" fmla="*/ 1037717 w 2797936"/>
              <a:gd name="connsiteY14" fmla="*/ 1032510 h 1051560"/>
              <a:gd name="connsiteX15" fmla="*/ 858393 w 2797936"/>
              <a:gd name="connsiteY15" fmla="*/ 1032510 h 1051560"/>
              <a:gd name="connsiteX16" fmla="*/ 689483 w 2797936"/>
              <a:gd name="connsiteY16" fmla="*/ 863600 h 1051560"/>
              <a:gd name="connsiteX17" fmla="*/ 689483 w 2797936"/>
              <a:gd name="connsiteY17" fmla="*/ 863600 h 1051560"/>
              <a:gd name="connsiteX18" fmla="*/ 19050 w 2797936"/>
              <a:gd name="connsiteY18" fmla="*/ 854582 h 1051560"/>
              <a:gd name="connsiteX19" fmla="*/ 689483 w 2797936"/>
              <a:gd name="connsiteY19" fmla="*/ 610234 h 1051560"/>
              <a:gd name="connsiteX20" fmla="*/ 689483 w 2797936"/>
              <a:gd name="connsiteY20" fmla="*/ 187959 h 1051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97936" h="1051560">
                <a:moveTo>
                  <a:pt x="689483" y="187959"/>
                </a:moveTo>
                <a:cubicBezTo>
                  <a:pt x="689483" y="94614"/>
                  <a:pt x="765047" y="19050"/>
                  <a:pt x="858393" y="19050"/>
                </a:cubicBezTo>
                <a:lnTo>
                  <a:pt x="1037717" y="19050"/>
                </a:lnTo>
                <a:lnTo>
                  <a:pt x="1037717" y="19050"/>
                </a:lnTo>
                <a:lnTo>
                  <a:pt x="1560068" y="19050"/>
                </a:lnTo>
                <a:lnTo>
                  <a:pt x="2609977" y="19050"/>
                </a:lnTo>
                <a:cubicBezTo>
                  <a:pt x="2703322" y="19050"/>
                  <a:pt x="2778886" y="94614"/>
                  <a:pt x="2778886" y="187959"/>
                </a:cubicBezTo>
                <a:lnTo>
                  <a:pt x="2778886" y="610234"/>
                </a:lnTo>
                <a:lnTo>
                  <a:pt x="2778886" y="610234"/>
                </a:lnTo>
                <a:lnTo>
                  <a:pt x="2778886" y="863600"/>
                </a:lnTo>
                <a:lnTo>
                  <a:pt x="2778886" y="863600"/>
                </a:lnTo>
                <a:cubicBezTo>
                  <a:pt x="2778886" y="956944"/>
                  <a:pt x="2703322" y="1032510"/>
                  <a:pt x="2609977" y="1032510"/>
                </a:cubicBezTo>
                <a:lnTo>
                  <a:pt x="1560068" y="1032510"/>
                </a:lnTo>
                <a:lnTo>
                  <a:pt x="1037717" y="1032510"/>
                </a:lnTo>
                <a:lnTo>
                  <a:pt x="1037717" y="1032510"/>
                </a:lnTo>
                <a:lnTo>
                  <a:pt x="858393" y="1032510"/>
                </a:lnTo>
                <a:cubicBezTo>
                  <a:pt x="765047" y="1032510"/>
                  <a:pt x="689483" y="956944"/>
                  <a:pt x="689483" y="863600"/>
                </a:cubicBezTo>
                <a:lnTo>
                  <a:pt x="689483" y="863600"/>
                </a:lnTo>
                <a:lnTo>
                  <a:pt x="19050" y="854582"/>
                </a:lnTo>
                <a:lnTo>
                  <a:pt x="689483" y="610234"/>
                </a:lnTo>
                <a:lnTo>
                  <a:pt x="689483" y="187959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902829" y="3583685"/>
            <a:ext cx="2759836" cy="1013460"/>
          </a:xfrm>
          <a:custGeom>
            <a:avLst/>
            <a:gdLst>
              <a:gd name="connsiteX0" fmla="*/ 670432 w 2759836"/>
              <a:gd name="connsiteY0" fmla="*/ 168910 h 1013460"/>
              <a:gd name="connsiteX1" fmla="*/ 839342 w 2759836"/>
              <a:gd name="connsiteY1" fmla="*/ 0 h 1013460"/>
              <a:gd name="connsiteX2" fmla="*/ 1018666 w 2759836"/>
              <a:gd name="connsiteY2" fmla="*/ 0 h 1013460"/>
              <a:gd name="connsiteX3" fmla="*/ 1018666 w 2759836"/>
              <a:gd name="connsiteY3" fmla="*/ 0 h 1013460"/>
              <a:gd name="connsiteX4" fmla="*/ 1541017 w 2759836"/>
              <a:gd name="connsiteY4" fmla="*/ 0 h 1013460"/>
              <a:gd name="connsiteX5" fmla="*/ 2590927 w 2759836"/>
              <a:gd name="connsiteY5" fmla="*/ 0 h 1013460"/>
              <a:gd name="connsiteX6" fmla="*/ 2759836 w 2759836"/>
              <a:gd name="connsiteY6" fmla="*/ 168910 h 1013460"/>
              <a:gd name="connsiteX7" fmla="*/ 2759836 w 2759836"/>
              <a:gd name="connsiteY7" fmla="*/ 591185 h 1013460"/>
              <a:gd name="connsiteX8" fmla="*/ 2759836 w 2759836"/>
              <a:gd name="connsiteY8" fmla="*/ 591185 h 1013460"/>
              <a:gd name="connsiteX9" fmla="*/ 2759836 w 2759836"/>
              <a:gd name="connsiteY9" fmla="*/ 844550 h 1013460"/>
              <a:gd name="connsiteX10" fmla="*/ 2759836 w 2759836"/>
              <a:gd name="connsiteY10" fmla="*/ 844550 h 1013460"/>
              <a:gd name="connsiteX11" fmla="*/ 2590927 w 2759836"/>
              <a:gd name="connsiteY11" fmla="*/ 1013460 h 1013460"/>
              <a:gd name="connsiteX12" fmla="*/ 1541017 w 2759836"/>
              <a:gd name="connsiteY12" fmla="*/ 1013460 h 1013460"/>
              <a:gd name="connsiteX13" fmla="*/ 1018666 w 2759836"/>
              <a:gd name="connsiteY13" fmla="*/ 1013460 h 1013460"/>
              <a:gd name="connsiteX14" fmla="*/ 1018666 w 2759836"/>
              <a:gd name="connsiteY14" fmla="*/ 1013460 h 1013460"/>
              <a:gd name="connsiteX15" fmla="*/ 839342 w 2759836"/>
              <a:gd name="connsiteY15" fmla="*/ 1013460 h 1013460"/>
              <a:gd name="connsiteX16" fmla="*/ 670432 w 2759836"/>
              <a:gd name="connsiteY16" fmla="*/ 844550 h 1013460"/>
              <a:gd name="connsiteX17" fmla="*/ 670432 w 2759836"/>
              <a:gd name="connsiteY17" fmla="*/ 844550 h 1013460"/>
              <a:gd name="connsiteX18" fmla="*/ 0 w 2759836"/>
              <a:gd name="connsiteY18" fmla="*/ 835533 h 1013460"/>
              <a:gd name="connsiteX19" fmla="*/ 670432 w 2759836"/>
              <a:gd name="connsiteY19" fmla="*/ 591185 h 1013460"/>
              <a:gd name="connsiteX20" fmla="*/ 670432 w 2759836"/>
              <a:gd name="connsiteY20" fmla="*/ 168910 h 1013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59836" h="1013460">
                <a:moveTo>
                  <a:pt x="670432" y="168910"/>
                </a:moveTo>
                <a:cubicBezTo>
                  <a:pt x="670432" y="75565"/>
                  <a:pt x="745997" y="0"/>
                  <a:pt x="839342" y="0"/>
                </a:cubicBezTo>
                <a:lnTo>
                  <a:pt x="1018666" y="0"/>
                </a:lnTo>
                <a:lnTo>
                  <a:pt x="1018666" y="0"/>
                </a:lnTo>
                <a:lnTo>
                  <a:pt x="1541017" y="0"/>
                </a:lnTo>
                <a:lnTo>
                  <a:pt x="2590927" y="0"/>
                </a:lnTo>
                <a:cubicBezTo>
                  <a:pt x="2684271" y="0"/>
                  <a:pt x="2759836" y="75565"/>
                  <a:pt x="2759836" y="168910"/>
                </a:cubicBezTo>
                <a:lnTo>
                  <a:pt x="2759836" y="591185"/>
                </a:lnTo>
                <a:lnTo>
                  <a:pt x="2759836" y="591185"/>
                </a:lnTo>
                <a:lnTo>
                  <a:pt x="2759836" y="844550"/>
                </a:lnTo>
                <a:lnTo>
                  <a:pt x="2759836" y="844550"/>
                </a:lnTo>
                <a:cubicBezTo>
                  <a:pt x="2759836" y="937895"/>
                  <a:pt x="2684271" y="1013460"/>
                  <a:pt x="2590927" y="1013460"/>
                </a:cubicBezTo>
                <a:lnTo>
                  <a:pt x="1541017" y="1013460"/>
                </a:lnTo>
                <a:lnTo>
                  <a:pt x="1018666" y="1013460"/>
                </a:lnTo>
                <a:lnTo>
                  <a:pt x="1018666" y="1013460"/>
                </a:lnTo>
                <a:lnTo>
                  <a:pt x="839342" y="1013460"/>
                </a:lnTo>
                <a:cubicBezTo>
                  <a:pt x="745997" y="1013460"/>
                  <a:pt x="670432" y="937895"/>
                  <a:pt x="670432" y="844550"/>
                </a:cubicBezTo>
                <a:lnTo>
                  <a:pt x="670432" y="844550"/>
                </a:lnTo>
                <a:lnTo>
                  <a:pt x="0" y="835533"/>
                </a:lnTo>
                <a:lnTo>
                  <a:pt x="670432" y="591185"/>
                </a:lnTo>
                <a:lnTo>
                  <a:pt x="670432" y="16891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83779" y="3564635"/>
            <a:ext cx="2797936" cy="1051560"/>
          </a:xfrm>
          <a:custGeom>
            <a:avLst/>
            <a:gdLst>
              <a:gd name="connsiteX0" fmla="*/ 689482 w 2797936"/>
              <a:gd name="connsiteY0" fmla="*/ 187960 h 1051560"/>
              <a:gd name="connsiteX1" fmla="*/ 858392 w 2797936"/>
              <a:gd name="connsiteY1" fmla="*/ 19050 h 1051560"/>
              <a:gd name="connsiteX2" fmla="*/ 1037716 w 2797936"/>
              <a:gd name="connsiteY2" fmla="*/ 19050 h 1051560"/>
              <a:gd name="connsiteX3" fmla="*/ 1037716 w 2797936"/>
              <a:gd name="connsiteY3" fmla="*/ 19050 h 1051560"/>
              <a:gd name="connsiteX4" fmla="*/ 1560067 w 2797936"/>
              <a:gd name="connsiteY4" fmla="*/ 19050 h 1051560"/>
              <a:gd name="connsiteX5" fmla="*/ 2609977 w 2797936"/>
              <a:gd name="connsiteY5" fmla="*/ 19050 h 1051560"/>
              <a:gd name="connsiteX6" fmla="*/ 2778886 w 2797936"/>
              <a:gd name="connsiteY6" fmla="*/ 187960 h 1051560"/>
              <a:gd name="connsiteX7" fmla="*/ 2778886 w 2797936"/>
              <a:gd name="connsiteY7" fmla="*/ 610235 h 1051560"/>
              <a:gd name="connsiteX8" fmla="*/ 2778886 w 2797936"/>
              <a:gd name="connsiteY8" fmla="*/ 610235 h 1051560"/>
              <a:gd name="connsiteX9" fmla="*/ 2778886 w 2797936"/>
              <a:gd name="connsiteY9" fmla="*/ 863600 h 1051560"/>
              <a:gd name="connsiteX10" fmla="*/ 2778886 w 2797936"/>
              <a:gd name="connsiteY10" fmla="*/ 863600 h 1051560"/>
              <a:gd name="connsiteX11" fmla="*/ 2609977 w 2797936"/>
              <a:gd name="connsiteY11" fmla="*/ 1032510 h 1051560"/>
              <a:gd name="connsiteX12" fmla="*/ 1560067 w 2797936"/>
              <a:gd name="connsiteY12" fmla="*/ 1032510 h 1051560"/>
              <a:gd name="connsiteX13" fmla="*/ 1037716 w 2797936"/>
              <a:gd name="connsiteY13" fmla="*/ 1032510 h 1051560"/>
              <a:gd name="connsiteX14" fmla="*/ 1037716 w 2797936"/>
              <a:gd name="connsiteY14" fmla="*/ 1032510 h 1051560"/>
              <a:gd name="connsiteX15" fmla="*/ 858392 w 2797936"/>
              <a:gd name="connsiteY15" fmla="*/ 1032510 h 1051560"/>
              <a:gd name="connsiteX16" fmla="*/ 689482 w 2797936"/>
              <a:gd name="connsiteY16" fmla="*/ 863600 h 1051560"/>
              <a:gd name="connsiteX17" fmla="*/ 689482 w 2797936"/>
              <a:gd name="connsiteY17" fmla="*/ 863600 h 1051560"/>
              <a:gd name="connsiteX18" fmla="*/ 19050 w 2797936"/>
              <a:gd name="connsiteY18" fmla="*/ 854583 h 1051560"/>
              <a:gd name="connsiteX19" fmla="*/ 689482 w 2797936"/>
              <a:gd name="connsiteY19" fmla="*/ 610235 h 1051560"/>
              <a:gd name="connsiteX20" fmla="*/ 689482 w 2797936"/>
              <a:gd name="connsiteY20" fmla="*/ 187960 h 10515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2797936" h="1051560">
                <a:moveTo>
                  <a:pt x="689482" y="187960"/>
                </a:moveTo>
                <a:cubicBezTo>
                  <a:pt x="689482" y="94615"/>
                  <a:pt x="765047" y="19050"/>
                  <a:pt x="858392" y="19050"/>
                </a:cubicBezTo>
                <a:lnTo>
                  <a:pt x="1037716" y="19050"/>
                </a:lnTo>
                <a:lnTo>
                  <a:pt x="1037716" y="19050"/>
                </a:lnTo>
                <a:lnTo>
                  <a:pt x="1560067" y="19050"/>
                </a:lnTo>
                <a:lnTo>
                  <a:pt x="2609977" y="19050"/>
                </a:lnTo>
                <a:cubicBezTo>
                  <a:pt x="2703321" y="19050"/>
                  <a:pt x="2778886" y="94615"/>
                  <a:pt x="2778886" y="187960"/>
                </a:cubicBezTo>
                <a:lnTo>
                  <a:pt x="2778886" y="610235"/>
                </a:lnTo>
                <a:lnTo>
                  <a:pt x="2778886" y="610235"/>
                </a:lnTo>
                <a:lnTo>
                  <a:pt x="2778886" y="863600"/>
                </a:lnTo>
                <a:lnTo>
                  <a:pt x="2778886" y="863600"/>
                </a:lnTo>
                <a:cubicBezTo>
                  <a:pt x="2778886" y="956945"/>
                  <a:pt x="2703321" y="1032510"/>
                  <a:pt x="2609977" y="1032510"/>
                </a:cubicBezTo>
                <a:lnTo>
                  <a:pt x="1560067" y="1032510"/>
                </a:lnTo>
                <a:lnTo>
                  <a:pt x="1037716" y="1032510"/>
                </a:lnTo>
                <a:lnTo>
                  <a:pt x="1037716" y="1032510"/>
                </a:lnTo>
                <a:lnTo>
                  <a:pt x="858392" y="1032510"/>
                </a:lnTo>
                <a:cubicBezTo>
                  <a:pt x="765047" y="1032510"/>
                  <a:pt x="689482" y="956945"/>
                  <a:pt x="689482" y="863600"/>
                </a:cubicBezTo>
                <a:lnTo>
                  <a:pt x="689482" y="863600"/>
                </a:lnTo>
                <a:lnTo>
                  <a:pt x="19050" y="854583"/>
                </a:lnTo>
                <a:lnTo>
                  <a:pt x="689482" y="610235"/>
                </a:lnTo>
                <a:lnTo>
                  <a:pt x="689482" y="18796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88000" y="2247900"/>
            <a:ext cx="5156200" cy="119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88000" y="3530600"/>
            <a:ext cx="5181600" cy="1193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8000" y="5130800"/>
            <a:ext cx="21717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30400" y="19812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467100" y="19812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变量地址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10200" y="1981200"/>
            <a:ext cx="243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存储单元中的内容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03900" y="2971800"/>
            <a:ext cx="16764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493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0x0012FF54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493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0x0012FF60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2794000"/>
            <a:ext cx="1905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02000" y="2971800"/>
            <a:ext cx="16764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0x0012FF48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0x0012FF54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0x0012FF60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244600"/>
            <a:ext cx="1943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x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32200" y="1244600"/>
            <a:ext cx="2527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53200" y="1244600"/>
            <a:ext cx="2730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**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&amp;p;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750300" y="2489200"/>
            <a:ext cx="1676400" cy="203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25400" algn="l"/>
                <a:tab pos="38100" algn="l"/>
                <a:tab pos="76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</a:t>
            </a:r>
          </a:p>
          <a:p>
            <a:pPr>
              <a:lnSpc>
                <a:spcPts val="2800"/>
              </a:lnSpc>
              <a:tabLst>
                <a:tab pos="25400" algn="l"/>
                <a:tab pos="38100" algn="l"/>
                <a:tab pos="76200" algn="l"/>
              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地址，即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5400" algn="l"/>
                <a:tab pos="38100" algn="l"/>
                <a:tab pos="76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的值为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</a:t>
            </a:r>
          </a:p>
          <a:p>
            <a:pPr>
              <a:lnSpc>
                <a:spcPts val="2800"/>
              </a:lnSpc>
              <a:tabLst>
                <a:tab pos="25400" algn="l"/>
                <a:tab pos="38100" algn="l"/>
                <a:tab pos="762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地址，即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425433" y="2637282"/>
            <a:ext cx="2016252" cy="649223"/>
          </a:xfrm>
          <a:custGeom>
            <a:avLst/>
            <a:gdLst>
              <a:gd name="connsiteX0" fmla="*/ 0 w 2016252"/>
              <a:gd name="connsiteY0" fmla="*/ 649223 h 649223"/>
              <a:gd name="connsiteX1" fmla="*/ 2016252 w 2016252"/>
              <a:gd name="connsiteY1" fmla="*/ 649223 h 649223"/>
              <a:gd name="connsiteX2" fmla="*/ 2016252 w 2016252"/>
              <a:gd name="connsiteY2" fmla="*/ 0 h 649223"/>
              <a:gd name="connsiteX3" fmla="*/ 0 w 2016252"/>
              <a:gd name="connsiteY3" fmla="*/ 0 h 649223"/>
              <a:gd name="connsiteX4" fmla="*/ 0 w 2016252"/>
              <a:gd name="connsiteY4" fmla="*/ 649223 h 649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252" h="649223">
                <a:moveTo>
                  <a:pt x="0" y="649223"/>
                </a:moveTo>
                <a:lnTo>
                  <a:pt x="2016252" y="649223"/>
                </a:lnTo>
                <a:lnTo>
                  <a:pt x="2016252" y="0"/>
                </a:lnTo>
                <a:lnTo>
                  <a:pt x="0" y="0"/>
                </a:lnTo>
                <a:lnTo>
                  <a:pt x="0" y="64922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06383" y="2618232"/>
            <a:ext cx="2054352" cy="687323"/>
          </a:xfrm>
          <a:custGeom>
            <a:avLst/>
            <a:gdLst>
              <a:gd name="connsiteX0" fmla="*/ 19050 w 2054352"/>
              <a:gd name="connsiteY0" fmla="*/ 668273 h 687323"/>
              <a:gd name="connsiteX1" fmla="*/ 2035302 w 2054352"/>
              <a:gd name="connsiteY1" fmla="*/ 668273 h 687323"/>
              <a:gd name="connsiteX2" fmla="*/ 2035302 w 2054352"/>
              <a:gd name="connsiteY2" fmla="*/ 19050 h 687323"/>
              <a:gd name="connsiteX3" fmla="*/ 19050 w 2054352"/>
              <a:gd name="connsiteY3" fmla="*/ 19050 h 687323"/>
              <a:gd name="connsiteX4" fmla="*/ 19050 w 2054352"/>
              <a:gd name="connsiteY4" fmla="*/ 668273 h 6873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4352" h="687323">
                <a:moveTo>
                  <a:pt x="19050" y="668273"/>
                </a:moveTo>
                <a:lnTo>
                  <a:pt x="2035302" y="668273"/>
                </a:lnTo>
                <a:lnTo>
                  <a:pt x="2035302" y="19050"/>
                </a:lnTo>
                <a:lnTo>
                  <a:pt x="19050" y="19050"/>
                </a:lnTo>
                <a:lnTo>
                  <a:pt x="19050" y="66827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166359" y="1970532"/>
            <a:ext cx="76200" cy="3998099"/>
          </a:xfrm>
          <a:custGeom>
            <a:avLst/>
            <a:gdLst>
              <a:gd name="connsiteX0" fmla="*/ 19050 w 76200"/>
              <a:gd name="connsiteY0" fmla="*/ 19050 h 3998099"/>
              <a:gd name="connsiteX1" fmla="*/ 19050 w 76200"/>
              <a:gd name="connsiteY1" fmla="*/ 3979049 h 399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998099">
                <a:moveTo>
                  <a:pt x="19050" y="19050"/>
                </a:moveTo>
                <a:lnTo>
                  <a:pt x="19050" y="3979049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087868" y="1991867"/>
            <a:ext cx="76200" cy="3998099"/>
          </a:xfrm>
          <a:custGeom>
            <a:avLst/>
            <a:gdLst>
              <a:gd name="connsiteX0" fmla="*/ 19050 w 76200"/>
              <a:gd name="connsiteY0" fmla="*/ 19050 h 3998099"/>
              <a:gd name="connsiteX1" fmla="*/ 19050 w 76200"/>
              <a:gd name="connsiteY1" fmla="*/ 3979049 h 399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998099">
                <a:moveTo>
                  <a:pt x="19050" y="19050"/>
                </a:moveTo>
                <a:lnTo>
                  <a:pt x="19050" y="3979049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751819" y="1991867"/>
            <a:ext cx="76200" cy="3998099"/>
          </a:xfrm>
          <a:custGeom>
            <a:avLst/>
            <a:gdLst>
              <a:gd name="connsiteX0" fmla="*/ 19050 w 76200"/>
              <a:gd name="connsiteY0" fmla="*/ 19050 h 3998099"/>
              <a:gd name="connsiteX1" fmla="*/ 19050 w 76200"/>
              <a:gd name="connsiteY1" fmla="*/ 3979049 h 399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998099">
                <a:moveTo>
                  <a:pt x="19050" y="19050"/>
                </a:moveTo>
                <a:lnTo>
                  <a:pt x="19050" y="3979049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61759" y="1991867"/>
            <a:ext cx="76200" cy="3998099"/>
          </a:xfrm>
          <a:custGeom>
            <a:avLst/>
            <a:gdLst>
              <a:gd name="connsiteX0" fmla="*/ 19050 w 76200"/>
              <a:gd name="connsiteY0" fmla="*/ 19050 h 3998099"/>
              <a:gd name="connsiteX1" fmla="*/ 19050 w 76200"/>
              <a:gd name="connsiteY1" fmla="*/ 3979049 h 39980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998099">
                <a:moveTo>
                  <a:pt x="19050" y="19050"/>
                </a:moveTo>
                <a:lnTo>
                  <a:pt x="19050" y="3979049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5433" y="3501390"/>
            <a:ext cx="2016252" cy="647700"/>
          </a:xfrm>
          <a:custGeom>
            <a:avLst/>
            <a:gdLst>
              <a:gd name="connsiteX0" fmla="*/ 0 w 2016252"/>
              <a:gd name="connsiteY0" fmla="*/ 647700 h 647700"/>
              <a:gd name="connsiteX1" fmla="*/ 2016252 w 2016252"/>
              <a:gd name="connsiteY1" fmla="*/ 647700 h 647700"/>
              <a:gd name="connsiteX2" fmla="*/ 2016252 w 2016252"/>
              <a:gd name="connsiteY2" fmla="*/ 0 h 647700"/>
              <a:gd name="connsiteX3" fmla="*/ 0 w 2016252"/>
              <a:gd name="connsiteY3" fmla="*/ 0 h 647700"/>
              <a:gd name="connsiteX4" fmla="*/ 0 w 2016252"/>
              <a:gd name="connsiteY4" fmla="*/ 64770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252" h="647700">
                <a:moveTo>
                  <a:pt x="0" y="647700"/>
                </a:moveTo>
                <a:lnTo>
                  <a:pt x="2016252" y="647700"/>
                </a:lnTo>
                <a:lnTo>
                  <a:pt x="2016252" y="0"/>
                </a:lnTo>
                <a:lnTo>
                  <a:pt x="0" y="0"/>
                </a:lnTo>
                <a:lnTo>
                  <a:pt x="0" y="6477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06383" y="3482340"/>
            <a:ext cx="2054352" cy="685800"/>
          </a:xfrm>
          <a:custGeom>
            <a:avLst/>
            <a:gdLst>
              <a:gd name="connsiteX0" fmla="*/ 19050 w 2054352"/>
              <a:gd name="connsiteY0" fmla="*/ 666750 h 685800"/>
              <a:gd name="connsiteX1" fmla="*/ 2035302 w 2054352"/>
              <a:gd name="connsiteY1" fmla="*/ 666750 h 685800"/>
              <a:gd name="connsiteX2" fmla="*/ 2035302 w 2054352"/>
              <a:gd name="connsiteY2" fmla="*/ 19050 h 685800"/>
              <a:gd name="connsiteX3" fmla="*/ 19050 w 2054352"/>
              <a:gd name="connsiteY3" fmla="*/ 19050 h 685800"/>
              <a:gd name="connsiteX4" fmla="*/ 19050 w 2054352"/>
              <a:gd name="connsiteY4" fmla="*/ 6667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4352" h="685800">
                <a:moveTo>
                  <a:pt x="19050" y="666750"/>
                </a:moveTo>
                <a:lnTo>
                  <a:pt x="2035302" y="666750"/>
                </a:lnTo>
                <a:lnTo>
                  <a:pt x="2035302" y="19050"/>
                </a:lnTo>
                <a:lnTo>
                  <a:pt x="19050" y="19050"/>
                </a:lnTo>
                <a:lnTo>
                  <a:pt x="19050" y="6667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5433" y="4365497"/>
            <a:ext cx="2016252" cy="647700"/>
          </a:xfrm>
          <a:custGeom>
            <a:avLst/>
            <a:gdLst>
              <a:gd name="connsiteX0" fmla="*/ 0 w 2016252"/>
              <a:gd name="connsiteY0" fmla="*/ 647700 h 647700"/>
              <a:gd name="connsiteX1" fmla="*/ 2016252 w 2016252"/>
              <a:gd name="connsiteY1" fmla="*/ 647700 h 647700"/>
              <a:gd name="connsiteX2" fmla="*/ 2016252 w 2016252"/>
              <a:gd name="connsiteY2" fmla="*/ 0 h 647700"/>
              <a:gd name="connsiteX3" fmla="*/ 0 w 2016252"/>
              <a:gd name="connsiteY3" fmla="*/ 0 h 647700"/>
              <a:gd name="connsiteX4" fmla="*/ 0 w 2016252"/>
              <a:gd name="connsiteY4" fmla="*/ 64770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252" h="647700">
                <a:moveTo>
                  <a:pt x="0" y="647700"/>
                </a:moveTo>
                <a:lnTo>
                  <a:pt x="2016252" y="647700"/>
                </a:lnTo>
                <a:lnTo>
                  <a:pt x="2016252" y="0"/>
                </a:lnTo>
                <a:lnTo>
                  <a:pt x="0" y="0"/>
                </a:lnTo>
                <a:lnTo>
                  <a:pt x="0" y="6477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06383" y="4346447"/>
            <a:ext cx="2054352" cy="685800"/>
          </a:xfrm>
          <a:custGeom>
            <a:avLst/>
            <a:gdLst>
              <a:gd name="connsiteX0" fmla="*/ 19050 w 2054352"/>
              <a:gd name="connsiteY0" fmla="*/ 666750 h 685800"/>
              <a:gd name="connsiteX1" fmla="*/ 2035302 w 2054352"/>
              <a:gd name="connsiteY1" fmla="*/ 666750 h 685800"/>
              <a:gd name="connsiteX2" fmla="*/ 2035302 w 2054352"/>
              <a:gd name="connsiteY2" fmla="*/ 19050 h 685800"/>
              <a:gd name="connsiteX3" fmla="*/ 19050 w 2054352"/>
              <a:gd name="connsiteY3" fmla="*/ 19050 h 685800"/>
              <a:gd name="connsiteX4" fmla="*/ 19050 w 2054352"/>
              <a:gd name="connsiteY4" fmla="*/ 6667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4352" h="685800">
                <a:moveTo>
                  <a:pt x="19050" y="666750"/>
                </a:moveTo>
                <a:lnTo>
                  <a:pt x="2035302" y="666750"/>
                </a:lnTo>
                <a:lnTo>
                  <a:pt x="2035302" y="19050"/>
                </a:lnTo>
                <a:lnTo>
                  <a:pt x="19050" y="19050"/>
                </a:lnTo>
                <a:lnTo>
                  <a:pt x="19050" y="6667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25433" y="5229605"/>
            <a:ext cx="2016252" cy="647700"/>
          </a:xfrm>
          <a:custGeom>
            <a:avLst/>
            <a:gdLst>
              <a:gd name="connsiteX0" fmla="*/ 0 w 2016252"/>
              <a:gd name="connsiteY0" fmla="*/ 647700 h 647700"/>
              <a:gd name="connsiteX1" fmla="*/ 2016252 w 2016252"/>
              <a:gd name="connsiteY1" fmla="*/ 647700 h 647700"/>
              <a:gd name="connsiteX2" fmla="*/ 2016252 w 2016252"/>
              <a:gd name="connsiteY2" fmla="*/ 0 h 647700"/>
              <a:gd name="connsiteX3" fmla="*/ 0 w 2016252"/>
              <a:gd name="connsiteY3" fmla="*/ 0 h 647700"/>
              <a:gd name="connsiteX4" fmla="*/ 0 w 2016252"/>
              <a:gd name="connsiteY4" fmla="*/ 647700 h 647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16252" h="647700">
                <a:moveTo>
                  <a:pt x="0" y="647700"/>
                </a:moveTo>
                <a:lnTo>
                  <a:pt x="2016252" y="647700"/>
                </a:lnTo>
                <a:lnTo>
                  <a:pt x="2016252" y="0"/>
                </a:lnTo>
                <a:lnTo>
                  <a:pt x="0" y="0"/>
                </a:lnTo>
                <a:lnTo>
                  <a:pt x="0" y="6477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06383" y="5210555"/>
            <a:ext cx="2054352" cy="685800"/>
          </a:xfrm>
          <a:custGeom>
            <a:avLst/>
            <a:gdLst>
              <a:gd name="connsiteX0" fmla="*/ 19050 w 2054352"/>
              <a:gd name="connsiteY0" fmla="*/ 666750 h 685800"/>
              <a:gd name="connsiteX1" fmla="*/ 2035302 w 2054352"/>
              <a:gd name="connsiteY1" fmla="*/ 666750 h 685800"/>
              <a:gd name="connsiteX2" fmla="*/ 2035302 w 2054352"/>
              <a:gd name="connsiteY2" fmla="*/ 19050 h 685800"/>
              <a:gd name="connsiteX3" fmla="*/ 19050 w 2054352"/>
              <a:gd name="connsiteY3" fmla="*/ 19050 h 685800"/>
              <a:gd name="connsiteX4" fmla="*/ 19050 w 2054352"/>
              <a:gd name="connsiteY4" fmla="*/ 66675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4352" h="685800">
                <a:moveTo>
                  <a:pt x="19050" y="666750"/>
                </a:moveTo>
                <a:lnTo>
                  <a:pt x="2035302" y="666750"/>
                </a:lnTo>
                <a:lnTo>
                  <a:pt x="2035302" y="19050"/>
                </a:lnTo>
                <a:lnTo>
                  <a:pt x="19050" y="19050"/>
                </a:lnTo>
                <a:lnTo>
                  <a:pt x="19050" y="6667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69300" y="2578100"/>
            <a:ext cx="21844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69300" y="3441700"/>
            <a:ext cx="21844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369300" y="4305300"/>
            <a:ext cx="21844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369300" y="5168900"/>
            <a:ext cx="2184400" cy="838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10200" y="2057400"/>
            <a:ext cx="2387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变量地址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216900" y="2057400"/>
            <a:ext cx="2438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存储单元中的内容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69850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175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根据下列语句画出存储示意图。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2095500"/>
            <a:ext cx="24257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3.24;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70000" y="2806700"/>
            <a:ext cx="32512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*p1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&amp;f;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p2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&amp;p1;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***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p3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&amp;p2;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93200" y="2933700"/>
            <a:ext cx="660400" cy="289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6200" algn="l"/>
                <a:tab pos="1651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3.24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165100" algn="l"/>
              </a:tabLst>
            </a:pPr>
            <a:r>
              <a:rPr lang="en-US" altLang="zh-CN" dirty="0" smtClean="0"/>
              <a:t>	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&amp;p1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&amp;p2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13400" y="2857500"/>
            <a:ext cx="4064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2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2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2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21500" y="2857500"/>
            <a:ext cx="685800" cy="294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&amp;f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2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&amp;p1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2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&amp;p2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24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&amp;p3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219200"/>
            <a:ext cx="1943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2082800"/>
            <a:ext cx="54356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多重指针变量也是变量</a:t>
            </a: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2959100"/>
            <a:ext cx="90932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多重指针变量赋值过程中一定要注意类型</a:t>
            </a:r>
            <a:r>
              <a:rPr lang="en-US" altLang="zh-CN" sz="36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							</a:tabLst>
            </a:pP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3.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多重指针中，变量的等价形式</a:t>
            </a:r>
            <a:r>
              <a:rPr lang="en-US" altLang="zh-CN" sz="36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94164" y="398525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90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90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70235" y="398525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846307" y="3985259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7 w 533400"/>
              <a:gd name="connsiteY1" fmla="*/ 0 h 449580"/>
              <a:gd name="connsiteX2" fmla="*/ 533400 w 533400"/>
              <a:gd name="connsiteY2" fmla="*/ 224790 h 449580"/>
              <a:gd name="connsiteX3" fmla="*/ 297307 w 533400"/>
              <a:gd name="connsiteY3" fmla="*/ 449580 h 449580"/>
              <a:gd name="connsiteX4" fmla="*/ 0 w 533400"/>
              <a:gd name="connsiteY4" fmla="*/ 449580 h 449580"/>
              <a:gd name="connsiteX5" fmla="*/ 236093 w 533400"/>
              <a:gd name="connsiteY5" fmla="*/ 224790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7" y="0"/>
                </a:lnTo>
                <a:lnTo>
                  <a:pt x="533400" y="224790"/>
                </a:lnTo>
                <a:lnTo>
                  <a:pt x="297307" y="449580"/>
                </a:lnTo>
                <a:lnTo>
                  <a:pt x="0" y="449580"/>
                </a:lnTo>
                <a:lnTo>
                  <a:pt x="236093" y="224790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52000" y="39497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2057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54100"/>
            <a:ext cx="49657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掌握指针变量的声明方法。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理解指针变量的两个关键点：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2108200"/>
            <a:ext cx="149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存放地址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36700" y="2514600"/>
            <a:ext cx="5359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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“捆绑”一块内存空间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(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它是有类型的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073400"/>
            <a:ext cx="532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掌握多重指针的声明及初始化。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708400"/>
            <a:ext cx="85090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掌握通过指针访问所指内存空间中数据对象的方法。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理解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927600"/>
            <a:ext cx="53213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了解空指针及通用指针的作用。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了解指针变量的运算。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本讲教学目标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07803" y="2886836"/>
            <a:ext cx="76200" cy="3168218"/>
          </a:xfrm>
          <a:custGeom>
            <a:avLst/>
            <a:gdLst>
              <a:gd name="connsiteX0" fmla="*/ 19050 w 76200"/>
              <a:gd name="connsiteY0" fmla="*/ 19050 h 3168218"/>
              <a:gd name="connsiteX1" fmla="*/ 19050 w 76200"/>
              <a:gd name="connsiteY1" fmla="*/ 3149168 h 31682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168218">
                <a:moveTo>
                  <a:pt x="19050" y="19050"/>
                </a:moveTo>
                <a:lnTo>
                  <a:pt x="19050" y="3149168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46477" y="5997905"/>
            <a:ext cx="8118475" cy="76200"/>
          </a:xfrm>
          <a:custGeom>
            <a:avLst/>
            <a:gdLst>
              <a:gd name="connsiteX0" fmla="*/ 19050 w 8118475"/>
              <a:gd name="connsiteY0" fmla="*/ 19050 h 76200"/>
              <a:gd name="connsiteX1" fmla="*/ 8099425 w 8118475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118475" h="76200">
                <a:moveTo>
                  <a:pt x="19050" y="19050"/>
                </a:moveTo>
                <a:lnTo>
                  <a:pt x="8099425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91105" y="1980438"/>
            <a:ext cx="8208263" cy="659892"/>
          </a:xfrm>
          <a:custGeom>
            <a:avLst/>
            <a:gdLst>
              <a:gd name="connsiteX0" fmla="*/ 0 w 8208263"/>
              <a:gd name="connsiteY0" fmla="*/ 109982 h 659892"/>
              <a:gd name="connsiteX1" fmla="*/ 109982 w 8208263"/>
              <a:gd name="connsiteY1" fmla="*/ 0 h 659892"/>
              <a:gd name="connsiteX2" fmla="*/ 8098282 w 8208263"/>
              <a:gd name="connsiteY2" fmla="*/ 0 h 659892"/>
              <a:gd name="connsiteX3" fmla="*/ 8208263 w 8208263"/>
              <a:gd name="connsiteY3" fmla="*/ 109982 h 659892"/>
              <a:gd name="connsiteX4" fmla="*/ 8208263 w 8208263"/>
              <a:gd name="connsiteY4" fmla="*/ 549910 h 659892"/>
              <a:gd name="connsiteX5" fmla="*/ 8098282 w 8208263"/>
              <a:gd name="connsiteY5" fmla="*/ 659891 h 659892"/>
              <a:gd name="connsiteX6" fmla="*/ 109982 w 8208263"/>
              <a:gd name="connsiteY6" fmla="*/ 659891 h 659892"/>
              <a:gd name="connsiteX7" fmla="*/ 0 w 8208263"/>
              <a:gd name="connsiteY7" fmla="*/ 549910 h 659892"/>
              <a:gd name="connsiteX8" fmla="*/ 0 w 8208263"/>
              <a:gd name="connsiteY8" fmla="*/ 109982 h 6598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08263" h="659892">
                <a:moveTo>
                  <a:pt x="0" y="109982"/>
                </a:moveTo>
                <a:cubicBezTo>
                  <a:pt x="0" y="49276"/>
                  <a:pt x="49276" y="0"/>
                  <a:pt x="109982" y="0"/>
                </a:cubicBezTo>
                <a:lnTo>
                  <a:pt x="8098282" y="0"/>
                </a:lnTo>
                <a:cubicBezTo>
                  <a:pt x="8158987" y="0"/>
                  <a:pt x="8208263" y="49276"/>
                  <a:pt x="8208263" y="109982"/>
                </a:cubicBezTo>
                <a:lnTo>
                  <a:pt x="8208263" y="549910"/>
                </a:lnTo>
                <a:cubicBezTo>
                  <a:pt x="8208263" y="610616"/>
                  <a:pt x="8158987" y="659891"/>
                  <a:pt x="8098282" y="659891"/>
                </a:cubicBezTo>
                <a:lnTo>
                  <a:pt x="109982" y="659891"/>
                </a:lnTo>
                <a:cubicBezTo>
                  <a:pt x="49276" y="659891"/>
                  <a:pt x="0" y="610616"/>
                  <a:pt x="0" y="549910"/>
                </a:cubicBezTo>
                <a:lnTo>
                  <a:pt x="0" y="109982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972055" y="1961388"/>
            <a:ext cx="8246363" cy="697992"/>
          </a:xfrm>
          <a:custGeom>
            <a:avLst/>
            <a:gdLst>
              <a:gd name="connsiteX0" fmla="*/ 19050 w 8246363"/>
              <a:gd name="connsiteY0" fmla="*/ 129032 h 697992"/>
              <a:gd name="connsiteX1" fmla="*/ 129032 w 8246363"/>
              <a:gd name="connsiteY1" fmla="*/ 19050 h 697992"/>
              <a:gd name="connsiteX2" fmla="*/ 8117332 w 8246363"/>
              <a:gd name="connsiteY2" fmla="*/ 19050 h 697992"/>
              <a:gd name="connsiteX3" fmla="*/ 8227313 w 8246363"/>
              <a:gd name="connsiteY3" fmla="*/ 129032 h 697992"/>
              <a:gd name="connsiteX4" fmla="*/ 8227313 w 8246363"/>
              <a:gd name="connsiteY4" fmla="*/ 568960 h 697992"/>
              <a:gd name="connsiteX5" fmla="*/ 8117332 w 8246363"/>
              <a:gd name="connsiteY5" fmla="*/ 678941 h 697992"/>
              <a:gd name="connsiteX6" fmla="*/ 129032 w 8246363"/>
              <a:gd name="connsiteY6" fmla="*/ 678941 h 697992"/>
              <a:gd name="connsiteX7" fmla="*/ 19050 w 8246363"/>
              <a:gd name="connsiteY7" fmla="*/ 568960 h 697992"/>
              <a:gd name="connsiteX8" fmla="*/ 19050 w 8246363"/>
              <a:gd name="connsiteY8" fmla="*/ 129032 h 697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46363" h="697992">
                <a:moveTo>
                  <a:pt x="19050" y="129032"/>
                </a:moveTo>
                <a:cubicBezTo>
                  <a:pt x="19050" y="68326"/>
                  <a:pt x="68326" y="19050"/>
                  <a:pt x="129032" y="19050"/>
                </a:cubicBezTo>
                <a:lnTo>
                  <a:pt x="8117332" y="19050"/>
                </a:lnTo>
                <a:cubicBezTo>
                  <a:pt x="8178037" y="19050"/>
                  <a:pt x="8227313" y="68326"/>
                  <a:pt x="8227313" y="129032"/>
                </a:cubicBezTo>
                <a:lnTo>
                  <a:pt x="8227313" y="568960"/>
                </a:lnTo>
                <a:cubicBezTo>
                  <a:pt x="8227313" y="629666"/>
                  <a:pt x="8178037" y="678941"/>
                  <a:pt x="8117332" y="678941"/>
                </a:cubicBezTo>
                <a:lnTo>
                  <a:pt x="129032" y="678941"/>
                </a:lnTo>
                <a:cubicBezTo>
                  <a:pt x="68326" y="678941"/>
                  <a:pt x="19050" y="629666"/>
                  <a:pt x="19050" y="568960"/>
                </a:cubicBezTo>
                <a:lnTo>
                  <a:pt x="19050" y="12903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0400" y="1905000"/>
            <a:ext cx="8382000" cy="4241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2084577" y="2924936"/>
          <a:ext cx="8042275" cy="3092018"/>
        </p:xfrm>
        <a:graphic>
          <a:graphicData uri="http://schemas.openxmlformats.org/drawingml/2006/table">
            <a:tbl>
              <a:tblPr/>
              <a:tblGrid>
                <a:gridCol w="1152017"/>
                <a:gridCol w="2520314"/>
                <a:gridCol w="2088260"/>
                <a:gridCol w="2281682"/>
              </a:tblGrid>
              <a:tr h="4512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数组名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数组各元素地址表示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数组各元素表示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4" b="1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数组各元素内容</a:t>
                      </a:r>
                      <a:endParaRPr lang="zh-CN" altLang="en-US" sz="2004" b="1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528192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sz="2402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arr</a:t>
                      </a:r>
                      <a:endParaRPr lang="zh-CN" altLang="en-US" sz="2402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b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&amp;arr[0]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arr[0]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11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5281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&amp;arr[1]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arr[1]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12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528066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&amp;arr[2]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arr[2]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13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52819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&amp;arr[3]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arr[3]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14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  <a:tr h="5281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&amp;arr[4]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arr[4]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15</a:t>
                      </a:r>
                      <a:endParaRPr lang="zh-CN" altLang="en-US" sz="2400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f3f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29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28700"/>
            <a:ext cx="9906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在数组声明符中，当仅出现一个中括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号时，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所声明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的数组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为一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35100" y="1409700"/>
            <a:ext cx="10541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维数组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86000" y="2159000"/>
            <a:ext cx="7607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arr[5]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{11,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12,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13,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14,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15};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82217" y="909066"/>
            <a:ext cx="10369295" cy="5472683"/>
          </a:xfrm>
          <a:custGeom>
            <a:avLst/>
            <a:gdLst>
              <a:gd name="connsiteX0" fmla="*/ 0 w 10369295"/>
              <a:gd name="connsiteY0" fmla="*/ 5472683 h 5472683"/>
              <a:gd name="connsiteX1" fmla="*/ 10369296 w 10369295"/>
              <a:gd name="connsiteY1" fmla="*/ 5472683 h 5472683"/>
              <a:gd name="connsiteX2" fmla="*/ 10369296 w 10369295"/>
              <a:gd name="connsiteY2" fmla="*/ 0 h 5472683"/>
              <a:gd name="connsiteX3" fmla="*/ 0 w 10369295"/>
              <a:gd name="connsiteY3" fmla="*/ 0 h 5472683"/>
              <a:gd name="connsiteX4" fmla="*/ 0 w 10369295"/>
              <a:gd name="connsiteY4" fmla="*/ 5472683 h 54726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69295" h="5472683">
                <a:moveTo>
                  <a:pt x="0" y="5472683"/>
                </a:moveTo>
                <a:lnTo>
                  <a:pt x="10369296" y="5472683"/>
                </a:lnTo>
                <a:lnTo>
                  <a:pt x="10369296" y="0"/>
                </a:lnTo>
                <a:lnTo>
                  <a:pt x="0" y="0"/>
                </a:lnTo>
                <a:lnTo>
                  <a:pt x="0" y="5472683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3167" y="890016"/>
            <a:ext cx="10407395" cy="5510783"/>
          </a:xfrm>
          <a:custGeom>
            <a:avLst/>
            <a:gdLst>
              <a:gd name="connsiteX0" fmla="*/ 19050 w 10407395"/>
              <a:gd name="connsiteY0" fmla="*/ 5491733 h 5510783"/>
              <a:gd name="connsiteX1" fmla="*/ 10388346 w 10407395"/>
              <a:gd name="connsiteY1" fmla="*/ 5491733 h 5510783"/>
              <a:gd name="connsiteX2" fmla="*/ 10388346 w 10407395"/>
              <a:gd name="connsiteY2" fmla="*/ 19050 h 5510783"/>
              <a:gd name="connsiteX3" fmla="*/ 19050 w 10407395"/>
              <a:gd name="connsiteY3" fmla="*/ 19050 h 5510783"/>
              <a:gd name="connsiteX4" fmla="*/ 19050 w 10407395"/>
              <a:gd name="connsiteY4" fmla="*/ 5491733 h 55107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07395" h="5510783">
                <a:moveTo>
                  <a:pt x="19050" y="5491733"/>
                </a:moveTo>
                <a:lnTo>
                  <a:pt x="10388346" y="5491733"/>
                </a:lnTo>
                <a:lnTo>
                  <a:pt x="10388346" y="19050"/>
                </a:lnTo>
                <a:lnTo>
                  <a:pt x="19050" y="19050"/>
                </a:lnTo>
                <a:lnTo>
                  <a:pt x="19050" y="5491733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41157" y="3675126"/>
            <a:ext cx="3467100" cy="2161032"/>
          </a:xfrm>
          <a:custGeom>
            <a:avLst/>
            <a:gdLst>
              <a:gd name="connsiteX0" fmla="*/ 0 w 3467100"/>
              <a:gd name="connsiteY0" fmla="*/ 2161032 h 2161032"/>
              <a:gd name="connsiteX1" fmla="*/ 3467100 w 3467100"/>
              <a:gd name="connsiteY1" fmla="*/ 2161032 h 2161032"/>
              <a:gd name="connsiteX2" fmla="*/ 3467100 w 3467100"/>
              <a:gd name="connsiteY2" fmla="*/ 0 h 2161032"/>
              <a:gd name="connsiteX3" fmla="*/ 0 w 3467100"/>
              <a:gd name="connsiteY3" fmla="*/ 0 h 2161032"/>
              <a:gd name="connsiteX4" fmla="*/ 0 w 3467100"/>
              <a:gd name="connsiteY4" fmla="*/ 2161032 h 21610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467100" h="2161032">
                <a:moveTo>
                  <a:pt x="0" y="2161032"/>
                </a:moveTo>
                <a:lnTo>
                  <a:pt x="3467100" y="2161032"/>
                </a:lnTo>
                <a:lnTo>
                  <a:pt x="3467100" y="0"/>
                </a:lnTo>
                <a:lnTo>
                  <a:pt x="0" y="0"/>
                </a:lnTo>
                <a:lnTo>
                  <a:pt x="0" y="2161032"/>
                </a:lnTo>
              </a:path>
            </a:pathLst>
          </a:custGeom>
          <a:solidFill>
            <a:srgbClr val="30303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722107" y="3656076"/>
            <a:ext cx="3505200" cy="2199132"/>
          </a:xfrm>
          <a:custGeom>
            <a:avLst/>
            <a:gdLst>
              <a:gd name="connsiteX0" fmla="*/ 19050 w 3505200"/>
              <a:gd name="connsiteY0" fmla="*/ 2180082 h 2199132"/>
              <a:gd name="connsiteX1" fmla="*/ 3486150 w 3505200"/>
              <a:gd name="connsiteY1" fmla="*/ 2180082 h 2199132"/>
              <a:gd name="connsiteX2" fmla="*/ 3486150 w 3505200"/>
              <a:gd name="connsiteY2" fmla="*/ 19050 h 2199132"/>
              <a:gd name="connsiteX3" fmla="*/ 19050 w 3505200"/>
              <a:gd name="connsiteY3" fmla="*/ 19050 h 2199132"/>
              <a:gd name="connsiteX4" fmla="*/ 19050 w 3505200"/>
              <a:gd name="connsiteY4" fmla="*/ 2180082 h 21991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05200" h="2199132">
                <a:moveTo>
                  <a:pt x="19050" y="2180082"/>
                </a:moveTo>
                <a:lnTo>
                  <a:pt x="3486150" y="2180082"/>
                </a:lnTo>
                <a:lnTo>
                  <a:pt x="3486150" y="19050"/>
                </a:lnTo>
                <a:lnTo>
                  <a:pt x="19050" y="19050"/>
                </a:lnTo>
                <a:lnTo>
                  <a:pt x="19050" y="218008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8c8c8c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774700"/>
            <a:ext cx="10477500" cy="580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7100" y="850900"/>
            <a:ext cx="10528300" cy="5626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93700"/>
            <a:ext cx="7277100" cy="204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71500" algn="l"/>
                <a:tab pos="14859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571500" algn="l"/>
                <a:tab pos="1485900" algn="l"/>
              </a:tabLst>
            </a:pPr>
            <a:r>
              <a:rPr lang="en-US" altLang="zh-CN" dirty="0" smtClean="0"/>
              <a:t>	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                <a:tab pos="571500" algn="l"/>
                <a:tab pos="1485900" algn="l"/>
              </a:tabLst>
            </a:pPr>
            <a:r>
              <a:rPr lang="en-US" altLang="zh-CN" dirty="0" smtClean="0"/>
              <a:t>	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571500" algn="l"/>
                <a:tab pos="1485900" algn="l"/>
              </a:tabLst>
            </a:pPr>
            <a:r>
              <a:rPr lang="en-US" altLang="zh-CN" dirty="0" smtClean="0"/>
              <a:t>	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571500" algn="l"/>
                <a:tab pos="1485900" algn="l"/>
              </a:tabLst>
            </a:pPr>
            <a:r>
              <a:rPr lang="en-US" altLang="zh-CN" dirty="0" smtClean="0"/>
              <a:t>		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a[5]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{11,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12,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13,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14,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15};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2768600"/>
            <a:ext cx="2349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printf("&amp;a[0]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876800" y="2768600"/>
            <a:ext cx="28956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&amp;a[0]);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3124200"/>
            <a:ext cx="6515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printf("&amp;a[0]+1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&amp;a[0]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81200" y="3898900"/>
            <a:ext cx="54229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printf("a+1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printf("&amp;a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printf("&amp;a+1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6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1);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6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66800" y="5994400"/>
            <a:ext cx="104267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0287000" algn="l"/>
              </a:tabLst>
            </a:pPr>
            <a:r>
              <a:rPr lang="en-US" altLang="zh-CN" sz="26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02870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23200" y="3784600"/>
            <a:ext cx="3022600" cy="213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&amp;a[0]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2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00BEFDD4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&amp;a[0]+1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00BEFDD8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00BEFDD4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a+1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00BEFDD8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2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&amp;a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      </a:t>
            </a:r>
            <a:r>
              <a:rPr lang="en-US" altLang="zh-CN" sz="2402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00BEFDD4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&amp;a+1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00BEFDE8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686672" y="958850"/>
            <a:ext cx="1110615" cy="396239"/>
          </a:xfrm>
          <a:custGeom>
            <a:avLst/>
            <a:gdLst>
              <a:gd name="connsiteX0" fmla="*/ 0 w 1110615"/>
              <a:gd name="connsiteY0" fmla="*/ 396239 h 396239"/>
              <a:gd name="connsiteX1" fmla="*/ 1110615 w 1110615"/>
              <a:gd name="connsiteY1" fmla="*/ 396239 h 396239"/>
              <a:gd name="connsiteX2" fmla="*/ 1110615 w 1110615"/>
              <a:gd name="connsiteY2" fmla="*/ 0 h 396239"/>
              <a:gd name="connsiteX3" fmla="*/ 0 w 1110615"/>
              <a:gd name="connsiteY3" fmla="*/ 0 h 396239"/>
              <a:gd name="connsiteX4" fmla="*/ 0 w 1110615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39">
                <a:moveTo>
                  <a:pt x="0" y="396239"/>
                </a:moveTo>
                <a:lnTo>
                  <a:pt x="1110615" y="396239"/>
                </a:lnTo>
                <a:lnTo>
                  <a:pt x="1110615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6672" y="1355089"/>
            <a:ext cx="1110615" cy="396239"/>
          </a:xfrm>
          <a:custGeom>
            <a:avLst/>
            <a:gdLst>
              <a:gd name="connsiteX0" fmla="*/ 0 w 1110615"/>
              <a:gd name="connsiteY0" fmla="*/ 396239 h 396239"/>
              <a:gd name="connsiteX1" fmla="*/ 1110615 w 1110615"/>
              <a:gd name="connsiteY1" fmla="*/ 396239 h 396239"/>
              <a:gd name="connsiteX2" fmla="*/ 1110615 w 1110615"/>
              <a:gd name="connsiteY2" fmla="*/ 0 h 396239"/>
              <a:gd name="connsiteX3" fmla="*/ 0 w 1110615"/>
              <a:gd name="connsiteY3" fmla="*/ 0 h 396239"/>
              <a:gd name="connsiteX4" fmla="*/ 0 w 1110615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39">
                <a:moveTo>
                  <a:pt x="0" y="396239"/>
                </a:moveTo>
                <a:lnTo>
                  <a:pt x="1110615" y="396239"/>
                </a:lnTo>
                <a:lnTo>
                  <a:pt x="1110615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6672" y="1751329"/>
            <a:ext cx="1110615" cy="396240"/>
          </a:xfrm>
          <a:custGeom>
            <a:avLst/>
            <a:gdLst>
              <a:gd name="connsiteX0" fmla="*/ 0 w 1110615"/>
              <a:gd name="connsiteY0" fmla="*/ 396240 h 396240"/>
              <a:gd name="connsiteX1" fmla="*/ 1110615 w 1110615"/>
              <a:gd name="connsiteY1" fmla="*/ 396240 h 396240"/>
              <a:gd name="connsiteX2" fmla="*/ 1110615 w 1110615"/>
              <a:gd name="connsiteY2" fmla="*/ 0 h 396240"/>
              <a:gd name="connsiteX3" fmla="*/ 0 w 1110615"/>
              <a:gd name="connsiteY3" fmla="*/ 0 h 396240"/>
              <a:gd name="connsiteX4" fmla="*/ 0 w 1110615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40">
                <a:moveTo>
                  <a:pt x="0" y="396240"/>
                </a:moveTo>
                <a:lnTo>
                  <a:pt x="1110615" y="396240"/>
                </a:lnTo>
                <a:lnTo>
                  <a:pt x="1110615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6672" y="2147570"/>
            <a:ext cx="1110615" cy="396239"/>
          </a:xfrm>
          <a:custGeom>
            <a:avLst/>
            <a:gdLst>
              <a:gd name="connsiteX0" fmla="*/ 0 w 1110615"/>
              <a:gd name="connsiteY0" fmla="*/ 396239 h 396239"/>
              <a:gd name="connsiteX1" fmla="*/ 1110615 w 1110615"/>
              <a:gd name="connsiteY1" fmla="*/ 396239 h 396239"/>
              <a:gd name="connsiteX2" fmla="*/ 1110615 w 1110615"/>
              <a:gd name="connsiteY2" fmla="*/ 0 h 396239"/>
              <a:gd name="connsiteX3" fmla="*/ 0 w 1110615"/>
              <a:gd name="connsiteY3" fmla="*/ 0 h 396239"/>
              <a:gd name="connsiteX4" fmla="*/ 0 w 1110615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39">
                <a:moveTo>
                  <a:pt x="0" y="396239"/>
                </a:moveTo>
                <a:lnTo>
                  <a:pt x="1110615" y="396239"/>
                </a:lnTo>
                <a:lnTo>
                  <a:pt x="1110615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6672" y="2543810"/>
            <a:ext cx="1110615" cy="396239"/>
          </a:xfrm>
          <a:custGeom>
            <a:avLst/>
            <a:gdLst>
              <a:gd name="connsiteX0" fmla="*/ 0 w 1110615"/>
              <a:gd name="connsiteY0" fmla="*/ 396239 h 396239"/>
              <a:gd name="connsiteX1" fmla="*/ 1110615 w 1110615"/>
              <a:gd name="connsiteY1" fmla="*/ 396239 h 396239"/>
              <a:gd name="connsiteX2" fmla="*/ 1110615 w 1110615"/>
              <a:gd name="connsiteY2" fmla="*/ 0 h 396239"/>
              <a:gd name="connsiteX3" fmla="*/ 0 w 1110615"/>
              <a:gd name="connsiteY3" fmla="*/ 0 h 396239"/>
              <a:gd name="connsiteX4" fmla="*/ 0 w 1110615"/>
              <a:gd name="connsiteY4" fmla="*/ 396239 h 3962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39">
                <a:moveTo>
                  <a:pt x="0" y="396239"/>
                </a:moveTo>
                <a:lnTo>
                  <a:pt x="1110615" y="396239"/>
                </a:lnTo>
                <a:lnTo>
                  <a:pt x="1110615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6672" y="2940050"/>
            <a:ext cx="1110615" cy="396240"/>
          </a:xfrm>
          <a:custGeom>
            <a:avLst/>
            <a:gdLst>
              <a:gd name="connsiteX0" fmla="*/ 0 w 1110615"/>
              <a:gd name="connsiteY0" fmla="*/ 396240 h 396240"/>
              <a:gd name="connsiteX1" fmla="*/ 1110615 w 1110615"/>
              <a:gd name="connsiteY1" fmla="*/ 396240 h 396240"/>
              <a:gd name="connsiteX2" fmla="*/ 1110615 w 1110615"/>
              <a:gd name="connsiteY2" fmla="*/ 0 h 396240"/>
              <a:gd name="connsiteX3" fmla="*/ 0 w 1110615"/>
              <a:gd name="connsiteY3" fmla="*/ 0 h 396240"/>
              <a:gd name="connsiteX4" fmla="*/ 0 w 1110615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40">
                <a:moveTo>
                  <a:pt x="0" y="396240"/>
                </a:moveTo>
                <a:lnTo>
                  <a:pt x="1110615" y="396240"/>
                </a:lnTo>
                <a:lnTo>
                  <a:pt x="1110615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6672" y="3336290"/>
            <a:ext cx="1110615" cy="396240"/>
          </a:xfrm>
          <a:custGeom>
            <a:avLst/>
            <a:gdLst>
              <a:gd name="connsiteX0" fmla="*/ 0 w 1110615"/>
              <a:gd name="connsiteY0" fmla="*/ 396239 h 396240"/>
              <a:gd name="connsiteX1" fmla="*/ 1110615 w 1110615"/>
              <a:gd name="connsiteY1" fmla="*/ 396239 h 396240"/>
              <a:gd name="connsiteX2" fmla="*/ 1110615 w 1110615"/>
              <a:gd name="connsiteY2" fmla="*/ 0 h 396240"/>
              <a:gd name="connsiteX3" fmla="*/ 0 w 1110615"/>
              <a:gd name="connsiteY3" fmla="*/ 0 h 396240"/>
              <a:gd name="connsiteX4" fmla="*/ 0 w 1110615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40">
                <a:moveTo>
                  <a:pt x="0" y="396239"/>
                </a:moveTo>
                <a:lnTo>
                  <a:pt x="1110615" y="396239"/>
                </a:lnTo>
                <a:lnTo>
                  <a:pt x="1110615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6672" y="3732529"/>
            <a:ext cx="1110615" cy="396240"/>
          </a:xfrm>
          <a:custGeom>
            <a:avLst/>
            <a:gdLst>
              <a:gd name="connsiteX0" fmla="*/ 0 w 1110615"/>
              <a:gd name="connsiteY0" fmla="*/ 396240 h 396240"/>
              <a:gd name="connsiteX1" fmla="*/ 1110615 w 1110615"/>
              <a:gd name="connsiteY1" fmla="*/ 396240 h 396240"/>
              <a:gd name="connsiteX2" fmla="*/ 1110615 w 1110615"/>
              <a:gd name="connsiteY2" fmla="*/ 0 h 396240"/>
              <a:gd name="connsiteX3" fmla="*/ 0 w 1110615"/>
              <a:gd name="connsiteY3" fmla="*/ 0 h 396240"/>
              <a:gd name="connsiteX4" fmla="*/ 0 w 1110615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40">
                <a:moveTo>
                  <a:pt x="0" y="396240"/>
                </a:moveTo>
                <a:lnTo>
                  <a:pt x="1110615" y="396240"/>
                </a:lnTo>
                <a:lnTo>
                  <a:pt x="1110615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6672" y="4128770"/>
            <a:ext cx="1110615" cy="396240"/>
          </a:xfrm>
          <a:custGeom>
            <a:avLst/>
            <a:gdLst>
              <a:gd name="connsiteX0" fmla="*/ 0 w 1110615"/>
              <a:gd name="connsiteY0" fmla="*/ 396239 h 396240"/>
              <a:gd name="connsiteX1" fmla="*/ 1110615 w 1110615"/>
              <a:gd name="connsiteY1" fmla="*/ 396239 h 396240"/>
              <a:gd name="connsiteX2" fmla="*/ 1110615 w 1110615"/>
              <a:gd name="connsiteY2" fmla="*/ 0 h 396240"/>
              <a:gd name="connsiteX3" fmla="*/ 0 w 1110615"/>
              <a:gd name="connsiteY3" fmla="*/ 0 h 396240"/>
              <a:gd name="connsiteX4" fmla="*/ 0 w 1110615"/>
              <a:gd name="connsiteY4" fmla="*/ 396239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40">
                <a:moveTo>
                  <a:pt x="0" y="396239"/>
                </a:moveTo>
                <a:lnTo>
                  <a:pt x="1110615" y="396239"/>
                </a:lnTo>
                <a:lnTo>
                  <a:pt x="1110615" y="0"/>
                </a:lnTo>
                <a:lnTo>
                  <a:pt x="0" y="0"/>
                </a:lnTo>
                <a:lnTo>
                  <a:pt x="0" y="396239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86672" y="4525009"/>
            <a:ext cx="1110615" cy="396240"/>
          </a:xfrm>
          <a:custGeom>
            <a:avLst/>
            <a:gdLst>
              <a:gd name="connsiteX0" fmla="*/ 0 w 1110615"/>
              <a:gd name="connsiteY0" fmla="*/ 396240 h 396240"/>
              <a:gd name="connsiteX1" fmla="*/ 1110615 w 1110615"/>
              <a:gd name="connsiteY1" fmla="*/ 396240 h 396240"/>
              <a:gd name="connsiteX2" fmla="*/ 1110615 w 1110615"/>
              <a:gd name="connsiteY2" fmla="*/ 0 h 396240"/>
              <a:gd name="connsiteX3" fmla="*/ 0 w 1110615"/>
              <a:gd name="connsiteY3" fmla="*/ 0 h 396240"/>
              <a:gd name="connsiteX4" fmla="*/ 0 w 1110615"/>
              <a:gd name="connsiteY4" fmla="*/ 396240 h 396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10615" h="396240">
                <a:moveTo>
                  <a:pt x="0" y="396240"/>
                </a:moveTo>
                <a:lnTo>
                  <a:pt x="1110615" y="396240"/>
                </a:lnTo>
                <a:lnTo>
                  <a:pt x="1110615" y="0"/>
                </a:lnTo>
                <a:lnTo>
                  <a:pt x="0" y="0"/>
                </a:lnTo>
                <a:lnTo>
                  <a:pt x="0" y="396240"/>
                </a:lnTo>
              </a:path>
            </a:pathLst>
          </a:custGeom>
          <a:solidFill>
            <a:srgbClr val="b3b3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8097" y="1345564"/>
            <a:ext cx="1167764" cy="38100"/>
          </a:xfrm>
          <a:custGeom>
            <a:avLst/>
            <a:gdLst>
              <a:gd name="connsiteX0" fmla="*/ 9525 w 1167764"/>
              <a:gd name="connsiteY0" fmla="*/ 9525 h 38100"/>
              <a:gd name="connsiteX1" fmla="*/ 1158240 w 116776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7764" h="38100">
                <a:moveTo>
                  <a:pt x="9525" y="9525"/>
                </a:moveTo>
                <a:lnTo>
                  <a:pt x="1158240" y="9525"/>
                </a:ln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8097" y="1741804"/>
            <a:ext cx="1167764" cy="38100"/>
          </a:xfrm>
          <a:custGeom>
            <a:avLst/>
            <a:gdLst>
              <a:gd name="connsiteX0" fmla="*/ 9525 w 1167764"/>
              <a:gd name="connsiteY0" fmla="*/ 9525 h 38100"/>
              <a:gd name="connsiteX1" fmla="*/ 1158240 w 116776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7764" h="38100">
                <a:moveTo>
                  <a:pt x="9525" y="9525"/>
                </a:moveTo>
                <a:lnTo>
                  <a:pt x="1158240" y="9525"/>
                </a:ln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8097" y="2138045"/>
            <a:ext cx="1167764" cy="38100"/>
          </a:xfrm>
          <a:custGeom>
            <a:avLst/>
            <a:gdLst>
              <a:gd name="connsiteX0" fmla="*/ 9525 w 1167764"/>
              <a:gd name="connsiteY0" fmla="*/ 9525 h 38100"/>
              <a:gd name="connsiteX1" fmla="*/ 1158240 w 116776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7764" h="38100">
                <a:moveTo>
                  <a:pt x="9525" y="9525"/>
                </a:moveTo>
                <a:lnTo>
                  <a:pt x="1158240" y="9525"/>
                </a:ln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572" y="2524760"/>
            <a:ext cx="1186814" cy="76200"/>
          </a:xfrm>
          <a:custGeom>
            <a:avLst/>
            <a:gdLst>
              <a:gd name="connsiteX0" fmla="*/ 19050 w 1186814"/>
              <a:gd name="connsiteY0" fmla="*/ 19050 h 76200"/>
              <a:gd name="connsiteX1" fmla="*/ 1167765 w 118681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6814" h="76200">
                <a:moveTo>
                  <a:pt x="19050" y="19050"/>
                </a:moveTo>
                <a:lnTo>
                  <a:pt x="1167765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8097" y="2930525"/>
            <a:ext cx="1167764" cy="38100"/>
          </a:xfrm>
          <a:custGeom>
            <a:avLst/>
            <a:gdLst>
              <a:gd name="connsiteX0" fmla="*/ 9525 w 1167764"/>
              <a:gd name="connsiteY0" fmla="*/ 9525 h 38100"/>
              <a:gd name="connsiteX1" fmla="*/ 1158240 w 116776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7764" h="38100">
                <a:moveTo>
                  <a:pt x="9525" y="9525"/>
                </a:moveTo>
                <a:lnTo>
                  <a:pt x="1158240" y="9525"/>
                </a:ln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8097" y="3326765"/>
            <a:ext cx="1167764" cy="38100"/>
          </a:xfrm>
          <a:custGeom>
            <a:avLst/>
            <a:gdLst>
              <a:gd name="connsiteX0" fmla="*/ 9525 w 1167764"/>
              <a:gd name="connsiteY0" fmla="*/ 9525 h 38100"/>
              <a:gd name="connsiteX1" fmla="*/ 1158240 w 116776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7764" h="38100">
                <a:moveTo>
                  <a:pt x="9525" y="9525"/>
                </a:moveTo>
                <a:lnTo>
                  <a:pt x="1158240" y="9525"/>
                </a:ln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8097" y="3723004"/>
            <a:ext cx="1167764" cy="38100"/>
          </a:xfrm>
          <a:custGeom>
            <a:avLst/>
            <a:gdLst>
              <a:gd name="connsiteX0" fmla="*/ 9525 w 1167764"/>
              <a:gd name="connsiteY0" fmla="*/ 9525 h 38100"/>
              <a:gd name="connsiteX1" fmla="*/ 1158240 w 116776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7764" h="38100">
                <a:moveTo>
                  <a:pt x="9525" y="9525"/>
                </a:moveTo>
                <a:lnTo>
                  <a:pt x="1158240" y="9525"/>
                </a:ln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572" y="4109720"/>
            <a:ext cx="1186814" cy="76200"/>
          </a:xfrm>
          <a:custGeom>
            <a:avLst/>
            <a:gdLst>
              <a:gd name="connsiteX0" fmla="*/ 19050 w 1186814"/>
              <a:gd name="connsiteY0" fmla="*/ 19050 h 76200"/>
              <a:gd name="connsiteX1" fmla="*/ 1167765 w 118681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6814" h="76200">
                <a:moveTo>
                  <a:pt x="19050" y="19050"/>
                </a:moveTo>
                <a:lnTo>
                  <a:pt x="1167765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58097" y="4515484"/>
            <a:ext cx="1167764" cy="38100"/>
          </a:xfrm>
          <a:custGeom>
            <a:avLst/>
            <a:gdLst>
              <a:gd name="connsiteX0" fmla="*/ 9525 w 1167764"/>
              <a:gd name="connsiteY0" fmla="*/ 9525 h 38100"/>
              <a:gd name="connsiteX1" fmla="*/ 1158240 w 1167764"/>
              <a:gd name="connsiteY1" fmla="*/ 9525 h 38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7764" h="38100">
                <a:moveTo>
                  <a:pt x="9525" y="9525"/>
                </a:moveTo>
                <a:lnTo>
                  <a:pt x="1158240" y="9525"/>
                </a:lnTo>
              </a:path>
            </a:pathLst>
          </a:custGeom>
          <a:ln w="12700">
            <a:solidFill>
              <a:srgbClr val="32628e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67622" y="920750"/>
            <a:ext cx="76200" cy="4038600"/>
          </a:xfrm>
          <a:custGeom>
            <a:avLst/>
            <a:gdLst>
              <a:gd name="connsiteX0" fmla="*/ 19050 w 76200"/>
              <a:gd name="connsiteY0" fmla="*/ 19050 h 4038600"/>
              <a:gd name="connsiteX1" fmla="*/ 19050 w 76200"/>
              <a:gd name="connsiteY1" fmla="*/ 4019550 h 40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038600">
                <a:moveTo>
                  <a:pt x="19050" y="19050"/>
                </a:moveTo>
                <a:lnTo>
                  <a:pt x="19050" y="40195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78238" y="920750"/>
            <a:ext cx="76200" cy="4038600"/>
          </a:xfrm>
          <a:custGeom>
            <a:avLst/>
            <a:gdLst>
              <a:gd name="connsiteX0" fmla="*/ 19050 w 76200"/>
              <a:gd name="connsiteY0" fmla="*/ 19050 h 4038600"/>
              <a:gd name="connsiteX1" fmla="*/ 19050 w 76200"/>
              <a:gd name="connsiteY1" fmla="*/ 4019550 h 403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4038600">
                <a:moveTo>
                  <a:pt x="19050" y="19050"/>
                </a:moveTo>
                <a:lnTo>
                  <a:pt x="19050" y="40195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572" y="939800"/>
            <a:ext cx="1186814" cy="76200"/>
          </a:xfrm>
          <a:custGeom>
            <a:avLst/>
            <a:gdLst>
              <a:gd name="connsiteX0" fmla="*/ 19050 w 1186814"/>
              <a:gd name="connsiteY0" fmla="*/ 19050 h 76200"/>
              <a:gd name="connsiteX1" fmla="*/ 1167765 w 118681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6814" h="76200">
                <a:moveTo>
                  <a:pt x="19050" y="19050"/>
                </a:moveTo>
                <a:lnTo>
                  <a:pt x="1167765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648572" y="4902200"/>
            <a:ext cx="1186814" cy="76200"/>
          </a:xfrm>
          <a:custGeom>
            <a:avLst/>
            <a:gdLst>
              <a:gd name="connsiteX0" fmla="*/ 19050 w 1186814"/>
              <a:gd name="connsiteY0" fmla="*/ 19050 h 76200"/>
              <a:gd name="connsiteX1" fmla="*/ 1167765 w 1186814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6814" h="76200">
                <a:moveTo>
                  <a:pt x="19050" y="19050"/>
                </a:moveTo>
                <a:lnTo>
                  <a:pt x="1167765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23300" y="901700"/>
            <a:ext cx="1295400" cy="4140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69500" y="1130300"/>
            <a:ext cx="4318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944100" y="2641600"/>
            <a:ext cx="431800" cy="139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401300" y="1079500"/>
            <a:ext cx="673100" cy="193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							</a:tabLst>
            </a:pPr>
            <a:r>
              <a:rPr lang="en-US" altLang="zh-CN" sz="3204" b="1" dirty="0" smtClean="0">
                <a:solidFill>
                  <a:srgbClr val="528dc2"/>
                </a:solidFill>
                <a:latin typeface="Consolas" pitchFamily="18" charset="0"/>
                <a:cs typeface="Consolas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3204" b="1" dirty="0" smtClean="0">
                <a:solidFill>
                  <a:srgbClr val="528dc2"/>
                </a:solidFill>
                <a:latin typeface="Consolas" pitchFamily="18" charset="0"/>
                <a:cs typeface="Consolas" pitchFamily="18" charset="0"/>
              </a:rPr>
              <a:t>p+1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1244600"/>
            <a:ext cx="41402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0033cc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*p,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4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a[10];</a:t>
            </a:r>
          </a:p>
          <a:p>
            <a:pPr>
              <a:lnSpc>
                <a:spcPts val="3800"/>
              </a:lnSpc>
              <a:tabLst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3206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20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206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a;</a:t>
            </a:r>
          </a:p>
          <a:p>
            <a:pPr>
              <a:lnSpc>
                <a:spcPts val="3800"/>
              </a:lnSpc>
              <a:tabLst>
                <a:tab pos="1003300" algn="l"/>
              </a:tabLst>
            </a:pPr>
            <a:r>
              <a:rPr lang="en-US" altLang="zh-CN" dirty="0" smtClean="0"/>
              <a:t>	</a:t>
            </a:r>
            <a:r>
              <a:rPr lang="en-US" altLang="zh-CN" sz="3204" b="1" dirty="0" smtClean="0">
                <a:solidFill>
                  <a:srgbClr val="ff0000"/>
                </a:solidFill>
                <a:latin typeface="Consolas" pitchFamily="18" charset="0"/>
                <a:cs typeface="Consolas" pitchFamily="18" charset="0"/>
              </a:rPr>
              <a:t>p++;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10033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值增加多少？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09700" y="3606800"/>
            <a:ext cx="10083800" cy="313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28600" algn="l"/>
                <a:tab pos="99568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如果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改成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double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值增加多少呢？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28600" algn="l"/>
                <a:tab pos="9956800" algn="l"/>
              </a:tabLst>
            </a:pPr>
            <a:r>
              <a:rPr lang="en-US" altLang="zh-CN" sz="224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指针的加减运算是以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其所指类型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的字节长</a:t>
            </a:r>
          </a:p>
          <a:p>
            <a:pPr>
              <a:lnSpc>
                <a:spcPts val="3000"/>
              </a:lnSpc>
              <a:tabLst>
                <a:tab pos="228600" algn="l"/>
                <a:tab pos="9956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度为单位的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228600" algn="l"/>
                <a:tab pos="9956800" algn="l"/>
              </a:tabLst>
            </a:pP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p+1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&lt;==&gt;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移动</a:t>
            </a:r>
            <a:r>
              <a:rPr lang="en-US" altLang="zh-CN" sz="3204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sizoef(</a:t>
            </a:r>
            <a:r>
              <a:rPr lang="en-US" altLang="zh-CN" sz="3204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所指类型）</a:t>
            </a:r>
            <a:r>
              <a:rPr lang="en-US" altLang="zh-CN" sz="32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28600" algn="l"/>
                <a:tab pos="9956800" algn="l"/>
              </a:tabLst>
            </a:pPr>
            <a:r>
              <a:rPr lang="en-US" altLang="zh-CN" dirty="0" smtClean="0"/>
              <a:t>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953500" y="1117600"/>
            <a:ext cx="5588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a[1]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444988" y="2584323"/>
            <a:ext cx="76200" cy="3733533"/>
          </a:xfrm>
          <a:custGeom>
            <a:avLst/>
            <a:gdLst>
              <a:gd name="connsiteX0" fmla="*/ 19050 w 76200"/>
              <a:gd name="connsiteY0" fmla="*/ 19050 h 3733533"/>
              <a:gd name="connsiteX1" fmla="*/ 19050 w 76200"/>
              <a:gd name="connsiteY1" fmla="*/ 3714483 h 373353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3733533">
                <a:moveTo>
                  <a:pt x="19050" y="19050"/>
                </a:moveTo>
                <a:lnTo>
                  <a:pt x="19050" y="371448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733930" y="6260706"/>
            <a:ext cx="8768206" cy="76200"/>
          </a:xfrm>
          <a:custGeom>
            <a:avLst/>
            <a:gdLst>
              <a:gd name="connsiteX0" fmla="*/ 19050 w 8768206"/>
              <a:gd name="connsiteY0" fmla="*/ 19050 h 76200"/>
              <a:gd name="connsiteX1" fmla="*/ 8749157 w 8768206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768206" h="76200">
                <a:moveTo>
                  <a:pt x="19050" y="19050"/>
                </a:moveTo>
                <a:lnTo>
                  <a:pt x="8749157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2565400"/>
            <a:ext cx="8877300" cy="383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1772030" y="2622423"/>
          <a:ext cx="8692007" cy="3657333"/>
        </p:xfrm>
        <a:graphic>
          <a:graphicData uri="http://schemas.openxmlformats.org/drawingml/2006/table">
            <a:tbl>
              <a:tblPr/>
              <a:tblGrid>
                <a:gridCol w="2050034"/>
                <a:gridCol w="6641972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运算方式</a:t>
                      </a:r>
                      <a:endParaRPr lang="zh-CN" altLang="en-US" sz="24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说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明</a:t>
                      </a:r>
                      <a:endParaRPr lang="zh-CN" altLang="en-US" sz="24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457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p+n</a:t>
                      </a:r>
                      <a:endParaRPr lang="zh-CN" altLang="en-US" sz="24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之后第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n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个元素的地址</a:t>
                      </a:r>
                      <a:endParaRPr lang="zh-CN" altLang="en-US" sz="24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p-n</a:t>
                      </a:r>
                      <a:endParaRPr lang="zh-CN" altLang="en-US" sz="2402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</a:t>
                      </a:r>
                      <a:r>
                        <a:rPr lang="en-US" altLang="zh-CN" sz="24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之前第</a:t>
                      </a:r>
                      <a:r>
                        <a:rPr lang="en-US" altLang="zh-CN" sz="24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n</a:t>
                      </a:r>
                      <a:r>
                        <a:rPr lang="en-US" altLang="zh-CN" sz="24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个元素的地址</a:t>
                      </a:r>
                      <a:endParaRPr lang="zh-CN" altLang="en-US" sz="24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p++</a:t>
                      </a:r>
                      <a:endParaRPr lang="zh-CN" altLang="en-US" sz="24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作为当前操作数，然后后移一个元素</a:t>
                      </a:r>
                      <a:endParaRPr lang="zh-CN" altLang="en-US" sz="24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++p</a:t>
                      </a:r>
                      <a:endParaRPr lang="zh-CN" altLang="en-US" sz="24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后移一个元素，然后作为当前操作数</a:t>
                      </a:r>
                      <a:endParaRPr lang="zh-CN" altLang="en-US" sz="24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4570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p--</a:t>
                      </a:r>
                      <a:endParaRPr lang="zh-CN" altLang="en-US" sz="24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作为当前操作数，然后前移一个元素</a:t>
                      </a:r>
                      <a:endParaRPr lang="zh-CN" altLang="en-US" sz="24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4572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2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--p</a:t>
                      </a:r>
                      <a:endParaRPr lang="zh-CN" altLang="en-US" sz="2402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</a:t>
                      </a:r>
                      <a:r>
                        <a:rPr lang="en-US" altLang="zh-CN" sz="2402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前移一个元素，然后作为当前操作数</a:t>
                      </a:r>
                      <a:endParaRPr lang="zh-CN" altLang="en-US" sz="2402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  <a:tr h="45717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smtClean="0">
                          <a:solidFill>
                            <a:srgbClr val="ff000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p-q</a:t>
                      </a:r>
                      <a:endParaRPr lang="zh-CN" altLang="en-US" sz="2400" b="1" dirty="0" smtClean="0">
                        <a:solidFill>
                          <a:srgbClr val="ff000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c7daec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表示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p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和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q</a:t>
                      </a:r>
                      <a:r>
                        <a:rPr lang="en-US" altLang="zh-CN" sz="2400" dirty="0" smtClean="0">
                          <a:solidFill>
                            <a:srgbClr val="404040"/>
                          </a:solidFill>
                          <a:latin typeface="Microsoft YaHei UI" pitchFamily="18" charset="0"/>
                          <a:cs typeface="Microsoft YaHei UI" pitchFamily="18" charset="0"/>
                        </a:rPr>
                        <a:t>两者之间的元素个数</a:t>
                      </a:r>
                      <a:endParaRPr lang="zh-CN" altLang="en-US" sz="2400" dirty="0" smtClean="0">
                        <a:solidFill>
                          <a:srgbClr val="404040"/>
                        </a:solidFill>
                        <a:latin typeface="Microsoft YaHei UI" pitchFamily="18" charset="0"/>
                        <a:cs typeface="Microsoft YaHei UI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aec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14500" y="1016000"/>
            <a:ext cx="4902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条件：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p,q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是指向同一数组。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71700" y="1612900"/>
            <a:ext cx="47244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可以进行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指针和整数的加减运算</a:t>
            </a:r>
          </a:p>
          <a:p>
            <a:pPr>
              <a:lnSpc>
                <a:spcPts val="40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同类型指针之间的减法运算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520700"/>
            <a:ext cx="10655300" cy="561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条件：指向同一数组的两个指针才能进行关系运算</a:t>
            </a:r>
          </a:p>
          <a:p>
            <a:pPr>
              <a:lnSpc>
                <a:spcPts val="45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p&lt;q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p&lt;=q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p==q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p!=q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p&gt;=q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、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p&gt;q</a:t>
            </a:r>
          </a:p>
          <a:p>
            <a:pPr>
              <a:lnSpc>
                <a:spcPts val="45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p&lt;q: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所指元素是否在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所指元素之前</a:t>
            </a:r>
          </a:p>
          <a:p>
            <a:pPr>
              <a:lnSpc>
                <a:spcPts val="45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其他运算的含义与上述类似</a:t>
            </a:r>
          </a:p>
          <a:p>
            <a:pPr>
              <a:lnSpc>
                <a:spcPts val="45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若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不是指向同一数组的指针，则运算无意义</a:t>
            </a:r>
          </a:p>
          <a:p>
            <a:pPr>
              <a:lnSpc>
                <a:spcPts val="45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不能与非指针类型变量进行比较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,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但可与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NULL(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即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值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进行等或</a:t>
            </a:r>
          </a:p>
          <a:p>
            <a:pPr>
              <a:lnSpc>
                <a:spcPts val="33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不等的关系运算</a:t>
            </a:r>
          </a:p>
          <a:p>
            <a:pPr>
              <a:lnSpc>
                <a:spcPts val="45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判断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是否为空指针</a:t>
            </a:r>
          </a:p>
          <a:p>
            <a:pPr>
              <a:lnSpc>
                <a:spcPts val="4500"/>
              </a:lnSpc>
              <a:tabLst>
                <a:tab pos="571500" algn="l"/>
                <a:tab pos="990600" algn="l"/>
                <a:tab pos="10287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NULL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6083300"/>
            <a:ext cx="2184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!=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NULL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341869" y="1169669"/>
            <a:ext cx="2857500" cy="5500115"/>
          </a:xfrm>
          <a:custGeom>
            <a:avLst/>
            <a:gdLst>
              <a:gd name="connsiteX0" fmla="*/ 0 w 2857500"/>
              <a:gd name="connsiteY0" fmla="*/ 5500115 h 5500115"/>
              <a:gd name="connsiteX1" fmla="*/ 2857500 w 2857500"/>
              <a:gd name="connsiteY1" fmla="*/ 5500115 h 5500115"/>
              <a:gd name="connsiteX2" fmla="*/ 2857500 w 2857500"/>
              <a:gd name="connsiteY2" fmla="*/ 0 h 5500115"/>
              <a:gd name="connsiteX3" fmla="*/ 0 w 2857500"/>
              <a:gd name="connsiteY3" fmla="*/ 0 h 5500115"/>
              <a:gd name="connsiteX4" fmla="*/ 0 w 2857500"/>
              <a:gd name="connsiteY4" fmla="*/ 5500115 h 55001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57500" h="5500115">
                <a:moveTo>
                  <a:pt x="0" y="5500115"/>
                </a:moveTo>
                <a:lnTo>
                  <a:pt x="2857500" y="5500115"/>
                </a:lnTo>
                <a:lnTo>
                  <a:pt x="2857500" y="0"/>
                </a:lnTo>
                <a:lnTo>
                  <a:pt x="0" y="0"/>
                </a:lnTo>
                <a:lnTo>
                  <a:pt x="0" y="5500115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22819" y="1150619"/>
            <a:ext cx="2895600" cy="5538215"/>
          </a:xfrm>
          <a:custGeom>
            <a:avLst/>
            <a:gdLst>
              <a:gd name="connsiteX0" fmla="*/ 19050 w 2895600"/>
              <a:gd name="connsiteY0" fmla="*/ 5519165 h 5538215"/>
              <a:gd name="connsiteX1" fmla="*/ 2876550 w 2895600"/>
              <a:gd name="connsiteY1" fmla="*/ 5519165 h 5538215"/>
              <a:gd name="connsiteX2" fmla="*/ 2876550 w 2895600"/>
              <a:gd name="connsiteY2" fmla="*/ 19050 h 5538215"/>
              <a:gd name="connsiteX3" fmla="*/ 19050 w 2895600"/>
              <a:gd name="connsiteY3" fmla="*/ 19050 h 5538215"/>
              <a:gd name="connsiteX4" fmla="*/ 19050 w 2895600"/>
              <a:gd name="connsiteY4" fmla="*/ 5519165 h 5538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95600" h="5538215">
                <a:moveTo>
                  <a:pt x="19050" y="5519165"/>
                </a:moveTo>
                <a:lnTo>
                  <a:pt x="2876550" y="5519165"/>
                </a:lnTo>
                <a:lnTo>
                  <a:pt x="2876550" y="19050"/>
                </a:lnTo>
                <a:lnTo>
                  <a:pt x="19050" y="19050"/>
                </a:lnTo>
                <a:lnTo>
                  <a:pt x="19050" y="551916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0303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86661" y="1270253"/>
            <a:ext cx="4482084" cy="5237988"/>
          </a:xfrm>
          <a:custGeom>
            <a:avLst/>
            <a:gdLst>
              <a:gd name="connsiteX0" fmla="*/ 0 w 4482084"/>
              <a:gd name="connsiteY0" fmla="*/ 5237988 h 5237988"/>
              <a:gd name="connsiteX1" fmla="*/ 4482084 w 4482084"/>
              <a:gd name="connsiteY1" fmla="*/ 5237988 h 5237988"/>
              <a:gd name="connsiteX2" fmla="*/ 4482084 w 4482084"/>
              <a:gd name="connsiteY2" fmla="*/ 0 h 5237988"/>
              <a:gd name="connsiteX3" fmla="*/ 0 w 4482084"/>
              <a:gd name="connsiteY3" fmla="*/ 0 h 5237988"/>
              <a:gd name="connsiteX4" fmla="*/ 0 w 4482084"/>
              <a:gd name="connsiteY4" fmla="*/ 5237988 h 5237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482084" h="5237988">
                <a:moveTo>
                  <a:pt x="0" y="5237988"/>
                </a:moveTo>
                <a:lnTo>
                  <a:pt x="4482084" y="5237988"/>
                </a:lnTo>
                <a:lnTo>
                  <a:pt x="4482084" y="0"/>
                </a:lnTo>
                <a:lnTo>
                  <a:pt x="0" y="0"/>
                </a:lnTo>
                <a:lnTo>
                  <a:pt x="0" y="5237988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67611" y="1251203"/>
            <a:ext cx="4520184" cy="5276088"/>
          </a:xfrm>
          <a:custGeom>
            <a:avLst/>
            <a:gdLst>
              <a:gd name="connsiteX0" fmla="*/ 19050 w 4520184"/>
              <a:gd name="connsiteY0" fmla="*/ 5257038 h 5276088"/>
              <a:gd name="connsiteX1" fmla="*/ 4501134 w 4520184"/>
              <a:gd name="connsiteY1" fmla="*/ 5257038 h 5276088"/>
              <a:gd name="connsiteX2" fmla="*/ 4501134 w 4520184"/>
              <a:gd name="connsiteY2" fmla="*/ 19050 h 5276088"/>
              <a:gd name="connsiteX3" fmla="*/ 19050 w 4520184"/>
              <a:gd name="connsiteY3" fmla="*/ 19050 h 5276088"/>
              <a:gd name="connsiteX4" fmla="*/ 19050 w 4520184"/>
              <a:gd name="connsiteY4" fmla="*/ 5257038 h 52760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20184" h="5276088">
                <a:moveTo>
                  <a:pt x="19050" y="5257038"/>
                </a:moveTo>
                <a:lnTo>
                  <a:pt x="4501134" y="5257038"/>
                </a:lnTo>
                <a:lnTo>
                  <a:pt x="4501134" y="19050"/>
                </a:lnTo>
                <a:lnTo>
                  <a:pt x="19050" y="19050"/>
                </a:lnTo>
                <a:lnTo>
                  <a:pt x="19050" y="525703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26236" y="1898904"/>
            <a:ext cx="431291" cy="216407"/>
          </a:xfrm>
          <a:custGeom>
            <a:avLst/>
            <a:gdLst>
              <a:gd name="connsiteX0" fmla="*/ 0 w 431291"/>
              <a:gd name="connsiteY0" fmla="*/ 54736 h 216407"/>
              <a:gd name="connsiteX1" fmla="*/ 204088 w 431291"/>
              <a:gd name="connsiteY1" fmla="*/ 54736 h 216407"/>
              <a:gd name="connsiteX2" fmla="*/ 204088 w 431291"/>
              <a:gd name="connsiteY2" fmla="*/ 0 h 216407"/>
              <a:gd name="connsiteX3" fmla="*/ 431291 w 431291"/>
              <a:gd name="connsiteY3" fmla="*/ 108203 h 216407"/>
              <a:gd name="connsiteX4" fmla="*/ 204088 w 431291"/>
              <a:gd name="connsiteY4" fmla="*/ 216407 h 216407"/>
              <a:gd name="connsiteX5" fmla="*/ 204088 w 431291"/>
              <a:gd name="connsiteY5" fmla="*/ 161670 h 216407"/>
              <a:gd name="connsiteX6" fmla="*/ 0 w 431291"/>
              <a:gd name="connsiteY6" fmla="*/ 161670 h 216407"/>
              <a:gd name="connsiteX7" fmla="*/ 0 w 431291"/>
              <a:gd name="connsiteY7" fmla="*/ 54736 h 2164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31291" h="216407">
                <a:moveTo>
                  <a:pt x="0" y="54736"/>
                </a:moveTo>
                <a:lnTo>
                  <a:pt x="204088" y="54736"/>
                </a:lnTo>
                <a:lnTo>
                  <a:pt x="204088" y="0"/>
                </a:lnTo>
                <a:lnTo>
                  <a:pt x="431291" y="108203"/>
                </a:lnTo>
                <a:lnTo>
                  <a:pt x="204088" y="216407"/>
                </a:lnTo>
                <a:lnTo>
                  <a:pt x="204088" y="161670"/>
                </a:lnTo>
                <a:lnTo>
                  <a:pt x="0" y="161670"/>
                </a:lnTo>
                <a:lnTo>
                  <a:pt x="0" y="54736"/>
                </a:lnTo>
              </a:path>
            </a:pathLst>
          </a:custGeom>
          <a:solidFill>
            <a:srgbClr val="32628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119886" y="1892554"/>
            <a:ext cx="443991" cy="229107"/>
          </a:xfrm>
          <a:custGeom>
            <a:avLst/>
            <a:gdLst>
              <a:gd name="connsiteX0" fmla="*/ 6350 w 443991"/>
              <a:gd name="connsiteY0" fmla="*/ 61086 h 229107"/>
              <a:gd name="connsiteX1" fmla="*/ 210438 w 443991"/>
              <a:gd name="connsiteY1" fmla="*/ 61086 h 229107"/>
              <a:gd name="connsiteX2" fmla="*/ 210438 w 443991"/>
              <a:gd name="connsiteY2" fmla="*/ 6350 h 229107"/>
              <a:gd name="connsiteX3" fmla="*/ 437641 w 443991"/>
              <a:gd name="connsiteY3" fmla="*/ 114553 h 229107"/>
              <a:gd name="connsiteX4" fmla="*/ 210438 w 443991"/>
              <a:gd name="connsiteY4" fmla="*/ 222757 h 229107"/>
              <a:gd name="connsiteX5" fmla="*/ 210438 w 443991"/>
              <a:gd name="connsiteY5" fmla="*/ 168020 h 229107"/>
              <a:gd name="connsiteX6" fmla="*/ 6350 w 443991"/>
              <a:gd name="connsiteY6" fmla="*/ 168020 h 229107"/>
              <a:gd name="connsiteX7" fmla="*/ 6350 w 443991"/>
              <a:gd name="connsiteY7" fmla="*/ 61086 h 2291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443991" h="229107">
                <a:moveTo>
                  <a:pt x="6350" y="61086"/>
                </a:moveTo>
                <a:lnTo>
                  <a:pt x="210438" y="61086"/>
                </a:lnTo>
                <a:lnTo>
                  <a:pt x="210438" y="6350"/>
                </a:lnTo>
                <a:lnTo>
                  <a:pt x="437641" y="114553"/>
                </a:lnTo>
                <a:lnTo>
                  <a:pt x="210438" y="222757"/>
                </a:lnTo>
                <a:lnTo>
                  <a:pt x="210438" y="168020"/>
                </a:lnTo>
                <a:lnTo>
                  <a:pt x="6350" y="168020"/>
                </a:lnTo>
                <a:lnTo>
                  <a:pt x="6350" y="6108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244766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1238283"/>
            <a:ext cx="61483" cy="5283017"/>
          </a:xfrm>
          <a:custGeom>
            <a:avLst/>
            <a:gdLst>
              <a:gd name="connsiteX0" fmla="*/ 15371 w 61483"/>
              <a:gd name="connsiteY0" fmla="*/ 15370 h 5283017"/>
              <a:gd name="connsiteX1" fmla="*/ 15371 w 61483"/>
              <a:gd name="connsiteY1" fmla="*/ 5267646 h 5283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483" h="5283017">
                <a:moveTo>
                  <a:pt x="15371" y="15370"/>
                </a:moveTo>
                <a:lnTo>
                  <a:pt x="15371" y="5267646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759180" y="1238283"/>
            <a:ext cx="61483" cy="5283017"/>
          </a:xfrm>
          <a:custGeom>
            <a:avLst/>
            <a:gdLst>
              <a:gd name="connsiteX0" fmla="*/ 15371 w 61483"/>
              <a:gd name="connsiteY0" fmla="*/ 15370 h 5283017"/>
              <a:gd name="connsiteX1" fmla="*/ 15371 w 61483"/>
              <a:gd name="connsiteY1" fmla="*/ 5267646 h 5283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483" h="5283017">
                <a:moveTo>
                  <a:pt x="15371" y="15370"/>
                </a:moveTo>
                <a:lnTo>
                  <a:pt x="15371" y="5267646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1844308"/>
            <a:ext cx="1239301" cy="61483"/>
          </a:xfrm>
          <a:custGeom>
            <a:avLst/>
            <a:gdLst>
              <a:gd name="connsiteX0" fmla="*/ 15371 w 1239301"/>
              <a:gd name="connsiteY0" fmla="*/ 15370 h 61483"/>
              <a:gd name="connsiteX1" fmla="*/ 1223930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5371" y="15370"/>
                </a:moveTo>
                <a:lnTo>
                  <a:pt x="1223930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2248326"/>
            <a:ext cx="1239301" cy="61483"/>
          </a:xfrm>
          <a:custGeom>
            <a:avLst/>
            <a:gdLst>
              <a:gd name="connsiteX0" fmla="*/ 15371 w 1239301"/>
              <a:gd name="connsiteY0" fmla="*/ 15370 h 61483"/>
              <a:gd name="connsiteX1" fmla="*/ 1223930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5371" y="15370"/>
                </a:moveTo>
                <a:lnTo>
                  <a:pt x="1223930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2652343"/>
            <a:ext cx="1239301" cy="61483"/>
          </a:xfrm>
          <a:custGeom>
            <a:avLst/>
            <a:gdLst>
              <a:gd name="connsiteX0" fmla="*/ 15371 w 1239301"/>
              <a:gd name="connsiteY0" fmla="*/ 15370 h 61483"/>
              <a:gd name="connsiteX1" fmla="*/ 1223930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5371" y="15370"/>
                </a:moveTo>
                <a:lnTo>
                  <a:pt x="1223930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3056360"/>
            <a:ext cx="1239301" cy="61483"/>
          </a:xfrm>
          <a:custGeom>
            <a:avLst/>
            <a:gdLst>
              <a:gd name="connsiteX0" fmla="*/ 15371 w 1239301"/>
              <a:gd name="connsiteY0" fmla="*/ 15370 h 61483"/>
              <a:gd name="connsiteX1" fmla="*/ 1223930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5371" y="15370"/>
                </a:moveTo>
                <a:lnTo>
                  <a:pt x="1223930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3460378"/>
            <a:ext cx="1239301" cy="61483"/>
          </a:xfrm>
          <a:custGeom>
            <a:avLst/>
            <a:gdLst>
              <a:gd name="connsiteX0" fmla="*/ 1223930 w 1239301"/>
              <a:gd name="connsiteY0" fmla="*/ 15370 h 61483"/>
              <a:gd name="connsiteX1" fmla="*/ 15371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223930" y="15370"/>
                </a:moveTo>
                <a:lnTo>
                  <a:pt x="15371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4268412"/>
            <a:ext cx="1239301" cy="61483"/>
          </a:xfrm>
          <a:custGeom>
            <a:avLst/>
            <a:gdLst>
              <a:gd name="connsiteX0" fmla="*/ 1223930 w 1239301"/>
              <a:gd name="connsiteY0" fmla="*/ 15370 h 61483"/>
              <a:gd name="connsiteX1" fmla="*/ 15371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223930" y="15370"/>
                </a:moveTo>
                <a:lnTo>
                  <a:pt x="15371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4672429"/>
            <a:ext cx="1239301" cy="61483"/>
          </a:xfrm>
          <a:custGeom>
            <a:avLst/>
            <a:gdLst>
              <a:gd name="connsiteX0" fmla="*/ 1223931 w 1239301"/>
              <a:gd name="connsiteY0" fmla="*/ 15370 h 61483"/>
              <a:gd name="connsiteX1" fmla="*/ 15371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223931" y="15370"/>
                </a:moveTo>
                <a:lnTo>
                  <a:pt x="15371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5076497"/>
            <a:ext cx="1239301" cy="61483"/>
          </a:xfrm>
          <a:custGeom>
            <a:avLst/>
            <a:gdLst>
              <a:gd name="connsiteX0" fmla="*/ 15371 w 1239301"/>
              <a:gd name="connsiteY0" fmla="*/ 15370 h 61483"/>
              <a:gd name="connsiteX1" fmla="*/ 1223931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5371" y="15370"/>
                </a:moveTo>
                <a:lnTo>
                  <a:pt x="1223931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5480515"/>
            <a:ext cx="1239301" cy="61483"/>
          </a:xfrm>
          <a:custGeom>
            <a:avLst/>
            <a:gdLst>
              <a:gd name="connsiteX0" fmla="*/ 1223931 w 1239301"/>
              <a:gd name="connsiteY0" fmla="*/ 15370 h 61483"/>
              <a:gd name="connsiteX1" fmla="*/ 15371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223931" y="15370"/>
                </a:moveTo>
                <a:lnTo>
                  <a:pt x="15371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5884532"/>
            <a:ext cx="1239301" cy="61483"/>
          </a:xfrm>
          <a:custGeom>
            <a:avLst/>
            <a:gdLst>
              <a:gd name="connsiteX0" fmla="*/ 1223931 w 1239301"/>
              <a:gd name="connsiteY0" fmla="*/ 15370 h 61483"/>
              <a:gd name="connsiteX1" fmla="*/ 15371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223931" y="15370"/>
                </a:moveTo>
                <a:lnTo>
                  <a:pt x="15371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550621" y="3864395"/>
            <a:ext cx="1239301" cy="61483"/>
          </a:xfrm>
          <a:custGeom>
            <a:avLst/>
            <a:gdLst>
              <a:gd name="connsiteX0" fmla="*/ 1223930 w 1239301"/>
              <a:gd name="connsiteY0" fmla="*/ 15370 h 61483"/>
              <a:gd name="connsiteX1" fmla="*/ 15371 w 1239301"/>
              <a:gd name="connsiteY1" fmla="*/ 15370 h 614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39301" h="61483">
                <a:moveTo>
                  <a:pt x="1223930" y="15370"/>
                </a:moveTo>
                <a:lnTo>
                  <a:pt x="15371" y="15370"/>
                </a:lnTo>
              </a:path>
            </a:pathLst>
          </a:custGeom>
          <a:ln w="25400">
            <a:solidFill>
              <a:srgbClr val="ffffff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1206500"/>
            <a:ext cx="4940300" cy="5422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1900" y="1117600"/>
            <a:ext cx="4000500" cy="566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5400000">
            <a:off x="6629400" y="3149600"/>
            <a:ext cx="215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5a92c5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5400000">
            <a:off x="6261100" y="4089400"/>
            <a:ext cx="939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5a92c5"/>
                </a:solidFill>
                <a:latin typeface="Microsoft YaHei UI" pitchFamily="18" charset="0"/>
                <a:cs typeface="Microsoft YaHei UI" pitchFamily="18" charset="0"/>
              </a:rPr>
              <a:t>short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02400" y="3492500"/>
            <a:ext cx="342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5a92c5"/>
                </a:solidFill>
                <a:latin typeface="Microsoft YaHei UI" pitchFamily="18" charset="0"/>
                <a:cs typeface="Microsoft YaHei UI" pitchFamily="18" charset="0"/>
              </a:rPr>
              <a:t>个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97900" y="1587500"/>
            <a:ext cx="673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100"/>
              </a:lnSpc>
              <a:tabLst>
							</a:tabLst>
            </a:pPr>
            <a:r>
              <a:rPr lang="en-US" altLang="zh-CN" sz="8978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97900" y="2400300"/>
            <a:ext cx="673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100"/>
              </a:lnSpc>
              <a:tabLst>
							</a:tabLst>
            </a:pPr>
            <a:r>
              <a:rPr lang="en-US" altLang="zh-CN" sz="8978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97900" y="3200400"/>
            <a:ext cx="673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100"/>
              </a:lnSpc>
              <a:tabLst>
							</a:tabLst>
            </a:pPr>
            <a:r>
              <a:rPr lang="en-US" altLang="zh-CN" sz="8978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97900" y="4013200"/>
            <a:ext cx="673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100"/>
              </a:lnSpc>
              <a:tabLst>
							</a:tabLst>
            </a:pPr>
            <a:r>
              <a:rPr lang="en-US" altLang="zh-CN" sz="8978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23300" y="4826000"/>
            <a:ext cx="6731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100"/>
              </a:lnSpc>
              <a:tabLst>
							</a:tabLst>
            </a:pPr>
            <a:r>
              <a:rPr lang="en-US" altLang="zh-CN" sz="8978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74800" y="1651000"/>
            <a:ext cx="4203700" cy="487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30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a[5]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{1,2,3,4,5};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short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*q;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&amp;a[0];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p+2;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*p++);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scanf("%d",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*(--q));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(p&gt;q)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p-q);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else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q-p);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912100" y="1511300"/>
            <a:ext cx="508000" cy="494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2244" b="1" dirty="0" smtClean="0">
                <a:solidFill>
                  <a:srgbClr val="ffff00"/>
                </a:solidFill>
                <a:latin typeface="Microsoft YaHei UI" pitchFamily="18" charset="0"/>
                <a:cs typeface="Microsoft YaHei UI" pitchFamily="18" charset="0"/>
              </a:rPr>
              <a:t>...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2244" b="1" dirty="0" smtClean="0">
                <a:solidFill>
                  <a:srgbClr val="ffff00"/>
                </a:solidFill>
                <a:latin typeface="Microsoft YaHei UI" pitchFamily="18" charset="0"/>
                <a:cs typeface="Microsoft YaHei UI" pitchFamily="18" charset="0"/>
              </a:rPr>
              <a:t>...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93200" y="1524000"/>
            <a:ext cx="863600" cy="504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244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低地址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2244" b="1" dirty="0" smtClean="0">
                <a:solidFill>
                  <a:srgbClr val="00ff00"/>
                </a:solidFill>
                <a:latin typeface="Microsoft YaHei UI" pitchFamily="18" charset="0"/>
                <a:cs typeface="Microsoft YaHei UI" pitchFamily="18" charset="0"/>
              </a:rPr>
              <a:t>a[0]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244" b="1" dirty="0" smtClean="0">
                <a:solidFill>
                  <a:srgbClr val="00ff00"/>
                </a:solidFill>
                <a:latin typeface="Microsoft YaHei UI" pitchFamily="18" charset="0"/>
                <a:cs typeface="Microsoft YaHei UI" pitchFamily="18" charset="0"/>
              </a:rPr>
              <a:t>a[1]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244" b="1" dirty="0" smtClean="0">
                <a:solidFill>
                  <a:srgbClr val="00ff00"/>
                </a:solidFill>
                <a:latin typeface="Microsoft YaHei UI" pitchFamily="18" charset="0"/>
                <a:cs typeface="Microsoft YaHei UI" pitchFamily="18" charset="0"/>
              </a:rPr>
              <a:t>a[2]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244" b="1" dirty="0" smtClean="0">
                <a:solidFill>
                  <a:srgbClr val="00ff00"/>
                </a:solidFill>
                <a:latin typeface="Microsoft YaHei UI" pitchFamily="18" charset="0"/>
                <a:cs typeface="Microsoft YaHei UI" pitchFamily="18" charset="0"/>
              </a:rPr>
              <a:t>a[3]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2244" b="1" dirty="0" smtClean="0">
                <a:solidFill>
                  <a:srgbClr val="00ff00"/>
                </a:solidFill>
                <a:latin typeface="Microsoft YaHei UI" pitchFamily="18" charset="0"/>
                <a:cs typeface="Microsoft YaHei UI" pitchFamily="18" charset="0"/>
              </a:rPr>
              <a:t>a[4]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							</a:tabLst>
            </a:pPr>
            <a:r>
              <a:rPr lang="en-US" altLang="zh-CN" sz="2244" dirty="0" smtClean="0">
                <a:solidFill>
                  <a:srgbClr val="ffffff"/>
                </a:solidFill>
                <a:latin typeface="Microsoft YaHei UI" pitchFamily="18" charset="0"/>
                <a:cs typeface="Microsoft YaHei UI" pitchFamily="18" charset="0"/>
              </a:rPr>
              <a:t>高地址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78600" y="1866900"/>
            <a:ext cx="228600" cy="204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5a92c5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							</a:tabLst>
            </a:pPr>
            <a:r>
              <a:rPr lang="en-US" altLang="zh-CN" sz="2798" b="1" dirty="0" smtClean="0">
                <a:solidFill>
                  <a:srgbClr val="5a92c5"/>
                </a:solidFill>
                <a:latin typeface="Times New Roman" pitchFamily="18" charset="0"/>
                <a:cs typeface="Times New Roman" pitchFamily="18" charset="0"/>
              </a:rPr>
              <a:t>q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191245" y="5065872"/>
            <a:ext cx="1198371" cy="492461"/>
          </a:xfrm>
          <a:custGeom>
            <a:avLst/>
            <a:gdLst>
              <a:gd name="connsiteX0" fmla="*/ 6350 w 1198371"/>
              <a:gd name="connsiteY0" fmla="*/ 169448 h 492461"/>
              <a:gd name="connsiteX1" fmla="*/ 495935 w 1198371"/>
              <a:gd name="connsiteY1" fmla="*/ 18572 h 492461"/>
              <a:gd name="connsiteX2" fmla="*/ 1072515 w 1198371"/>
              <a:gd name="connsiteY2" fmla="*/ 472470 h 492461"/>
              <a:gd name="connsiteX3" fmla="*/ 1192022 w 1198371"/>
              <a:gd name="connsiteY3" fmla="*/ 375950 h 49246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98371" h="492461">
                <a:moveTo>
                  <a:pt x="6350" y="169448"/>
                </a:moveTo>
                <a:cubicBezTo>
                  <a:pt x="162052" y="68102"/>
                  <a:pt x="317754" y="-32100"/>
                  <a:pt x="495935" y="18572"/>
                </a:cubicBezTo>
                <a:cubicBezTo>
                  <a:pt x="674116" y="69245"/>
                  <a:pt x="956056" y="413034"/>
                  <a:pt x="1072515" y="472470"/>
                </a:cubicBezTo>
                <a:cubicBezTo>
                  <a:pt x="1189101" y="531779"/>
                  <a:pt x="1172464" y="394492"/>
                  <a:pt x="1192022" y="37595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6166" y="4815078"/>
            <a:ext cx="1190243" cy="1066800"/>
          </a:xfrm>
          <a:custGeom>
            <a:avLst/>
            <a:gdLst>
              <a:gd name="connsiteX0" fmla="*/ 11810 w 1190243"/>
              <a:gd name="connsiteY0" fmla="*/ 0 h 1066800"/>
              <a:gd name="connsiteX1" fmla="*/ 1190243 w 1190243"/>
              <a:gd name="connsiteY1" fmla="*/ 0 h 1066800"/>
              <a:gd name="connsiteX2" fmla="*/ 1190243 w 1190243"/>
              <a:gd name="connsiteY2" fmla="*/ 990600 h 1066800"/>
              <a:gd name="connsiteX3" fmla="*/ 1119504 w 1190243"/>
              <a:gd name="connsiteY3" fmla="*/ 1066800 h 1066800"/>
              <a:gd name="connsiteX4" fmla="*/ 707135 w 1190243"/>
              <a:gd name="connsiteY4" fmla="*/ 742950 h 1066800"/>
              <a:gd name="connsiteX5" fmla="*/ 530352 w 1190243"/>
              <a:gd name="connsiteY5" fmla="*/ 609600 h 1066800"/>
              <a:gd name="connsiteX6" fmla="*/ 353567 w 1190243"/>
              <a:gd name="connsiteY6" fmla="*/ 590550 h 1066800"/>
              <a:gd name="connsiteX7" fmla="*/ 212090 w 1190243"/>
              <a:gd name="connsiteY7" fmla="*/ 647700 h 1066800"/>
              <a:gd name="connsiteX8" fmla="*/ 0 w 1190243"/>
              <a:gd name="connsiteY8" fmla="*/ 742950 h 1066800"/>
              <a:gd name="connsiteX9" fmla="*/ 11810 w 1190243"/>
              <a:gd name="connsiteY9" fmla="*/ 0 h 1066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90243" h="1066800">
                <a:moveTo>
                  <a:pt x="11810" y="0"/>
                </a:moveTo>
                <a:lnTo>
                  <a:pt x="1190243" y="0"/>
                </a:lnTo>
                <a:lnTo>
                  <a:pt x="1190243" y="990600"/>
                </a:lnTo>
                <a:lnTo>
                  <a:pt x="1119504" y="1066800"/>
                </a:lnTo>
                <a:lnTo>
                  <a:pt x="707135" y="742950"/>
                </a:lnTo>
                <a:lnTo>
                  <a:pt x="530352" y="609600"/>
                </a:lnTo>
                <a:lnTo>
                  <a:pt x="353567" y="590550"/>
                </a:lnTo>
                <a:lnTo>
                  <a:pt x="212090" y="647700"/>
                </a:lnTo>
                <a:lnTo>
                  <a:pt x="0" y="742950"/>
                </a:lnTo>
                <a:lnTo>
                  <a:pt x="11810" y="0"/>
                </a:lnTo>
              </a:path>
            </a:pathLst>
          </a:custGeom>
          <a:solidFill>
            <a:srgbClr val="5a92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67116" y="4796028"/>
            <a:ext cx="1228343" cy="1104900"/>
          </a:xfrm>
          <a:custGeom>
            <a:avLst/>
            <a:gdLst>
              <a:gd name="connsiteX0" fmla="*/ 30860 w 1228343"/>
              <a:gd name="connsiteY0" fmla="*/ 19050 h 1104900"/>
              <a:gd name="connsiteX1" fmla="*/ 1209293 w 1228343"/>
              <a:gd name="connsiteY1" fmla="*/ 19050 h 1104900"/>
              <a:gd name="connsiteX2" fmla="*/ 1209293 w 1228343"/>
              <a:gd name="connsiteY2" fmla="*/ 1009650 h 1104900"/>
              <a:gd name="connsiteX3" fmla="*/ 1138554 w 1228343"/>
              <a:gd name="connsiteY3" fmla="*/ 1085850 h 1104900"/>
              <a:gd name="connsiteX4" fmla="*/ 726185 w 1228343"/>
              <a:gd name="connsiteY4" fmla="*/ 762000 h 1104900"/>
              <a:gd name="connsiteX5" fmla="*/ 549402 w 1228343"/>
              <a:gd name="connsiteY5" fmla="*/ 628650 h 1104900"/>
              <a:gd name="connsiteX6" fmla="*/ 372617 w 1228343"/>
              <a:gd name="connsiteY6" fmla="*/ 609600 h 1104900"/>
              <a:gd name="connsiteX7" fmla="*/ 231140 w 1228343"/>
              <a:gd name="connsiteY7" fmla="*/ 666750 h 1104900"/>
              <a:gd name="connsiteX8" fmla="*/ 19050 w 1228343"/>
              <a:gd name="connsiteY8" fmla="*/ 762000 h 1104900"/>
              <a:gd name="connsiteX9" fmla="*/ 30860 w 1228343"/>
              <a:gd name="connsiteY9" fmla="*/ 19050 h 110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228343" h="1104900">
                <a:moveTo>
                  <a:pt x="30860" y="19050"/>
                </a:moveTo>
                <a:lnTo>
                  <a:pt x="1209293" y="19050"/>
                </a:lnTo>
                <a:lnTo>
                  <a:pt x="1209293" y="1009650"/>
                </a:lnTo>
                <a:lnTo>
                  <a:pt x="1138554" y="1085850"/>
                </a:lnTo>
                <a:lnTo>
                  <a:pt x="726185" y="762000"/>
                </a:lnTo>
                <a:lnTo>
                  <a:pt x="549402" y="628650"/>
                </a:lnTo>
                <a:lnTo>
                  <a:pt x="372617" y="609600"/>
                </a:lnTo>
                <a:lnTo>
                  <a:pt x="231140" y="666750"/>
                </a:lnTo>
                <a:lnTo>
                  <a:pt x="19050" y="762000"/>
                </a:lnTo>
                <a:lnTo>
                  <a:pt x="30860" y="1905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93785" y="1303782"/>
            <a:ext cx="1185671" cy="3511296"/>
          </a:xfrm>
          <a:custGeom>
            <a:avLst/>
            <a:gdLst>
              <a:gd name="connsiteX0" fmla="*/ 0 w 1185671"/>
              <a:gd name="connsiteY0" fmla="*/ 3511296 h 3511296"/>
              <a:gd name="connsiteX1" fmla="*/ 1185671 w 1185671"/>
              <a:gd name="connsiteY1" fmla="*/ 3511296 h 3511296"/>
              <a:gd name="connsiteX2" fmla="*/ 1185671 w 1185671"/>
              <a:gd name="connsiteY2" fmla="*/ 0 h 3511296"/>
              <a:gd name="connsiteX3" fmla="*/ 0 w 1185671"/>
              <a:gd name="connsiteY3" fmla="*/ 0 h 3511296"/>
              <a:gd name="connsiteX4" fmla="*/ 0 w 1185671"/>
              <a:gd name="connsiteY4" fmla="*/ 3511296 h 35112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85671" h="3511296">
                <a:moveTo>
                  <a:pt x="0" y="3511296"/>
                </a:moveTo>
                <a:lnTo>
                  <a:pt x="1185671" y="3511296"/>
                </a:lnTo>
                <a:lnTo>
                  <a:pt x="1185671" y="0"/>
                </a:lnTo>
                <a:lnTo>
                  <a:pt x="0" y="0"/>
                </a:lnTo>
                <a:lnTo>
                  <a:pt x="0" y="3511296"/>
                </a:lnTo>
              </a:path>
            </a:pathLst>
          </a:custGeom>
          <a:solidFill>
            <a:srgbClr val="5a92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74735" y="1284732"/>
            <a:ext cx="1223771" cy="3549396"/>
          </a:xfrm>
          <a:custGeom>
            <a:avLst/>
            <a:gdLst>
              <a:gd name="connsiteX0" fmla="*/ 19050 w 1223771"/>
              <a:gd name="connsiteY0" fmla="*/ 3530346 h 3549396"/>
              <a:gd name="connsiteX1" fmla="*/ 1204721 w 1223771"/>
              <a:gd name="connsiteY1" fmla="*/ 3530346 h 3549396"/>
              <a:gd name="connsiteX2" fmla="*/ 1204721 w 1223771"/>
              <a:gd name="connsiteY2" fmla="*/ 19050 h 3549396"/>
              <a:gd name="connsiteX3" fmla="*/ 19050 w 1223771"/>
              <a:gd name="connsiteY3" fmla="*/ 19050 h 3549396"/>
              <a:gd name="connsiteX4" fmla="*/ 19050 w 1223771"/>
              <a:gd name="connsiteY4" fmla="*/ 3530346 h 3549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3771" h="3549396">
                <a:moveTo>
                  <a:pt x="19050" y="3530346"/>
                </a:moveTo>
                <a:lnTo>
                  <a:pt x="1204721" y="3530346"/>
                </a:lnTo>
                <a:lnTo>
                  <a:pt x="1204721" y="19050"/>
                </a:lnTo>
                <a:lnTo>
                  <a:pt x="19050" y="19050"/>
                </a:lnTo>
                <a:lnTo>
                  <a:pt x="19050" y="353034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11057" y="1660905"/>
            <a:ext cx="1164844" cy="21844"/>
          </a:xfrm>
          <a:custGeom>
            <a:avLst/>
            <a:gdLst>
              <a:gd name="connsiteX0" fmla="*/ 6350 w 1164844"/>
              <a:gd name="connsiteY0" fmla="*/ 6350 h 21844"/>
              <a:gd name="connsiteX1" fmla="*/ 1158494 w 1164844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4844" h="21844">
                <a:moveTo>
                  <a:pt x="6350" y="6350"/>
                </a:moveTo>
                <a:lnTo>
                  <a:pt x="1158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11057" y="2438145"/>
            <a:ext cx="1164844" cy="21844"/>
          </a:xfrm>
          <a:custGeom>
            <a:avLst/>
            <a:gdLst>
              <a:gd name="connsiteX0" fmla="*/ 6350 w 1164844"/>
              <a:gd name="connsiteY0" fmla="*/ 6350 h 21844"/>
              <a:gd name="connsiteX1" fmla="*/ 1158494 w 1164844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4844" h="21844">
                <a:moveTo>
                  <a:pt x="6350" y="6350"/>
                </a:moveTo>
                <a:lnTo>
                  <a:pt x="1158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91245" y="3251961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2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211057" y="4113021"/>
            <a:ext cx="1164844" cy="21844"/>
          </a:xfrm>
          <a:custGeom>
            <a:avLst/>
            <a:gdLst>
              <a:gd name="connsiteX0" fmla="*/ 6350 w 1164844"/>
              <a:gd name="connsiteY0" fmla="*/ 6350 h 21844"/>
              <a:gd name="connsiteX1" fmla="*/ 1158494 w 1164844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64844" h="21844">
                <a:moveTo>
                  <a:pt x="6350" y="6350"/>
                </a:moveTo>
                <a:lnTo>
                  <a:pt x="115849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6673" y="1884933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6673" y="2072385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76006" y="2258314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6673" y="2675889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6673" y="2863342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76006" y="3049270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6673" y="3512565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6673" y="3700017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76006" y="3885946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6673" y="4276090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86673" y="4463541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176006" y="4649470"/>
            <a:ext cx="1198372" cy="21844"/>
          </a:xfrm>
          <a:custGeom>
            <a:avLst/>
            <a:gdLst>
              <a:gd name="connsiteX0" fmla="*/ 6350 w 1198372"/>
              <a:gd name="connsiteY0" fmla="*/ 6350 h 21844"/>
              <a:gd name="connsiteX1" fmla="*/ 1192021 w 1198372"/>
              <a:gd name="connsiteY1" fmla="*/ 6350 h 218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98372" h="21844">
                <a:moveTo>
                  <a:pt x="6350" y="6350"/>
                </a:moveTo>
                <a:lnTo>
                  <a:pt x="1192021" y="6350"/>
                </a:lnTo>
              </a:path>
            </a:pathLst>
          </a:custGeom>
          <a:ln w="12700">
            <a:solidFill>
              <a:srgbClr val="4040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62700" y="1511300"/>
            <a:ext cx="1879600" cy="622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89700" y="2374900"/>
            <a:ext cx="17653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2400" y="3213100"/>
            <a:ext cx="17653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89700" y="4000500"/>
            <a:ext cx="1765300" cy="596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347200" y="1435100"/>
            <a:ext cx="1054100" cy="622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9359900" y="2336800"/>
            <a:ext cx="8763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359900" y="3124200"/>
            <a:ext cx="8763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9359900" y="3975100"/>
            <a:ext cx="876300" cy="533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5400000">
            <a:off x="8648700" y="1333500"/>
            <a:ext cx="317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….</a:t>
            </a:r>
          </a:p>
        </p:txBody>
      </p:sp>
      <p:sp>
        <p:nvSpPr>
          <p:cNvPr id="2" name="TextBox 1"/>
          <p:cNvSpPr txBox="1"/>
          <p:nvPr/>
        </p:nvSpPr>
        <p:spPr>
          <a:xfrm rot="5400000">
            <a:off x="8636000" y="4940300"/>
            <a:ext cx="4572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…...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905000" y="4749800"/>
            <a:ext cx="96012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94615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*(a+i)</a:t>
            </a:r>
          </a:p>
          <a:p>
            <a:pPr>
              <a:lnSpc>
                <a:spcPts val="3100"/>
              </a:lnSpc>
              <a:tabLst>
                <a:tab pos="94615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p[i]</a:t>
            </a:r>
          </a:p>
          <a:p>
            <a:pPr>
              <a:lnSpc>
                <a:spcPts val="3100"/>
              </a:lnSpc>
              <a:tabLst>
                <a:tab pos="9461500" algn="l"/>
              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*(p+i)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600"/>
              </a:lnSpc>
              <a:tabLst>
                <a:tab pos="9461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499600" y="1600200"/>
            <a:ext cx="7239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a[0]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a[1]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a[2]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a[3]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648700" y="1955800"/>
            <a:ext cx="1651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25400" algn="l"/>
              </a:tabLst>
            </a:pPr>
            <a:r>
              <a:rPr lang="en-US" altLang="zh-CN" sz="1800" b="1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800" b="1" dirty="0" smtClean="0">
                <a:solidFill>
                  <a:srgbClr val="000066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333500"/>
            <a:ext cx="4876800" cy="336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92100" algn="l"/>
                <a:tab pos="520700" algn="l"/>
                <a:tab pos="622300" algn="l"/>
              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*p,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a[4]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{1,2,3,4};</a:t>
            </a:r>
          </a:p>
          <a:p>
            <a:pPr>
              <a:lnSpc>
                <a:spcPts val="3300"/>
              </a:lnSpc>
              <a:tabLst>
                <a:tab pos="292100" algn="l"/>
                <a:tab pos="520700" algn="l"/>
                <a:tab pos="622300" algn="l"/>
              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a;</a:t>
            </a:r>
          </a:p>
          <a:p>
            <a:pPr>
              <a:lnSpc>
                <a:spcPts val="4500"/>
              </a:lnSpc>
              <a:tabLst>
                <a:tab pos="292100" algn="l"/>
                <a:tab pos="5207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数组名就是一个常量指针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92100" algn="l"/>
                <a:tab pos="5207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当一个指针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指向数组首元</a:t>
            </a:r>
          </a:p>
          <a:p>
            <a:pPr>
              <a:lnSpc>
                <a:spcPts val="3000"/>
              </a:lnSpc>
              <a:tabLst>
                <a:tab pos="292100" algn="l"/>
                <a:tab pos="520700" algn="l"/>
                <a:tab pos="622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素，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也可以做数组名用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292100" algn="l"/>
                <a:tab pos="520700" algn="l"/>
                <a:tab pos="622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数组元素的几种等价形式</a:t>
            </a:r>
          </a:p>
          <a:p>
            <a:pPr>
              <a:lnSpc>
                <a:spcPts val="3100"/>
              </a:lnSpc>
              <a:tabLst>
                <a:tab pos="292100" algn="l"/>
                <a:tab pos="520700" algn="l"/>
                <a:tab pos="622300" algn="l"/>
              </a:tabLst>
            </a:pPr>
            <a:r>
              <a:rPr lang="en-US" altLang="zh-CN" dirty="0" smtClean="0"/>
              <a:t>			</a:t>
            </a: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a[i]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15100" y="1676400"/>
            <a:ext cx="1549400" cy="281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39700" algn="l"/>
                <a:tab pos="152400" algn="l"/>
              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a</a:t>
            </a:r>
            <a:r>
              <a:rPr lang="en-US" altLang="zh-CN" sz="2004" b="1" dirty="0" smtClean="0">
                <a:solidFill>
                  <a:srgbClr val="880000"/>
                </a:solidFill>
                <a:latin typeface="Consolas" pitchFamily="18" charset="0"/>
                <a:cs typeface="Consolas" pitchFamily="18" charset="0"/>
              </a:rPr>
              <a:t>0x0037b000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397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0x0037b004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397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0x0037b008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1397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0x0037b00B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4181" y="1701545"/>
            <a:ext cx="5292852" cy="4716780"/>
          </a:xfrm>
          <a:custGeom>
            <a:avLst/>
            <a:gdLst>
              <a:gd name="connsiteX0" fmla="*/ 0 w 5292852"/>
              <a:gd name="connsiteY0" fmla="*/ 4716780 h 4716780"/>
              <a:gd name="connsiteX1" fmla="*/ 5292852 w 5292852"/>
              <a:gd name="connsiteY1" fmla="*/ 4716780 h 4716780"/>
              <a:gd name="connsiteX2" fmla="*/ 5292852 w 5292852"/>
              <a:gd name="connsiteY2" fmla="*/ 0 h 4716780"/>
              <a:gd name="connsiteX3" fmla="*/ 0 w 5292852"/>
              <a:gd name="connsiteY3" fmla="*/ 0 h 4716780"/>
              <a:gd name="connsiteX4" fmla="*/ 0 w 5292852"/>
              <a:gd name="connsiteY4" fmla="*/ 4716780 h 47167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2852" h="4716780">
                <a:moveTo>
                  <a:pt x="0" y="4716780"/>
                </a:moveTo>
                <a:lnTo>
                  <a:pt x="5292852" y="4716780"/>
                </a:lnTo>
                <a:lnTo>
                  <a:pt x="5292852" y="0"/>
                </a:lnTo>
                <a:lnTo>
                  <a:pt x="0" y="0"/>
                </a:lnTo>
                <a:lnTo>
                  <a:pt x="0" y="471678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5131" y="1682495"/>
            <a:ext cx="5330952" cy="4754880"/>
          </a:xfrm>
          <a:custGeom>
            <a:avLst/>
            <a:gdLst>
              <a:gd name="connsiteX0" fmla="*/ 19050 w 5330952"/>
              <a:gd name="connsiteY0" fmla="*/ 4735830 h 4754880"/>
              <a:gd name="connsiteX1" fmla="*/ 5311902 w 5330952"/>
              <a:gd name="connsiteY1" fmla="*/ 4735830 h 4754880"/>
              <a:gd name="connsiteX2" fmla="*/ 5311902 w 5330952"/>
              <a:gd name="connsiteY2" fmla="*/ 19050 h 4754880"/>
              <a:gd name="connsiteX3" fmla="*/ 19050 w 5330952"/>
              <a:gd name="connsiteY3" fmla="*/ 19050 h 4754880"/>
              <a:gd name="connsiteX4" fmla="*/ 19050 w 5330952"/>
              <a:gd name="connsiteY4" fmla="*/ 4735830 h 4754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0952" h="4754880">
                <a:moveTo>
                  <a:pt x="19050" y="4735830"/>
                </a:moveTo>
                <a:lnTo>
                  <a:pt x="5311902" y="4735830"/>
                </a:lnTo>
                <a:lnTo>
                  <a:pt x="5311902" y="19050"/>
                </a:lnTo>
                <a:lnTo>
                  <a:pt x="19050" y="19050"/>
                </a:lnTo>
                <a:lnTo>
                  <a:pt x="19050" y="473583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70497" y="1701545"/>
            <a:ext cx="5291328" cy="4716780"/>
          </a:xfrm>
          <a:custGeom>
            <a:avLst/>
            <a:gdLst>
              <a:gd name="connsiteX0" fmla="*/ 0 w 5291328"/>
              <a:gd name="connsiteY0" fmla="*/ 4716780 h 4716780"/>
              <a:gd name="connsiteX1" fmla="*/ 5291328 w 5291328"/>
              <a:gd name="connsiteY1" fmla="*/ 4716780 h 4716780"/>
              <a:gd name="connsiteX2" fmla="*/ 5291328 w 5291328"/>
              <a:gd name="connsiteY2" fmla="*/ 0 h 4716780"/>
              <a:gd name="connsiteX3" fmla="*/ 0 w 5291328"/>
              <a:gd name="connsiteY3" fmla="*/ 0 h 4716780"/>
              <a:gd name="connsiteX4" fmla="*/ 0 w 5291328"/>
              <a:gd name="connsiteY4" fmla="*/ 4716780 h 47167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91328" h="4716780">
                <a:moveTo>
                  <a:pt x="0" y="4716780"/>
                </a:moveTo>
                <a:lnTo>
                  <a:pt x="5291328" y="4716780"/>
                </a:lnTo>
                <a:lnTo>
                  <a:pt x="5291328" y="0"/>
                </a:lnTo>
                <a:lnTo>
                  <a:pt x="0" y="0"/>
                </a:lnTo>
                <a:lnTo>
                  <a:pt x="0" y="471678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51447" y="1682495"/>
            <a:ext cx="5329428" cy="4754880"/>
          </a:xfrm>
          <a:custGeom>
            <a:avLst/>
            <a:gdLst>
              <a:gd name="connsiteX0" fmla="*/ 19050 w 5329428"/>
              <a:gd name="connsiteY0" fmla="*/ 4735830 h 4754880"/>
              <a:gd name="connsiteX1" fmla="*/ 5310378 w 5329428"/>
              <a:gd name="connsiteY1" fmla="*/ 4735830 h 4754880"/>
              <a:gd name="connsiteX2" fmla="*/ 5310378 w 5329428"/>
              <a:gd name="connsiteY2" fmla="*/ 19050 h 4754880"/>
              <a:gd name="connsiteX3" fmla="*/ 19050 w 5329428"/>
              <a:gd name="connsiteY3" fmla="*/ 19050 h 4754880"/>
              <a:gd name="connsiteX4" fmla="*/ 19050 w 5329428"/>
              <a:gd name="connsiteY4" fmla="*/ 4735830 h 4754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29428" h="4754880">
                <a:moveTo>
                  <a:pt x="19050" y="4735830"/>
                </a:moveTo>
                <a:lnTo>
                  <a:pt x="5310378" y="4735830"/>
                </a:lnTo>
                <a:lnTo>
                  <a:pt x="5310378" y="19050"/>
                </a:lnTo>
                <a:lnTo>
                  <a:pt x="19050" y="19050"/>
                </a:lnTo>
                <a:lnTo>
                  <a:pt x="19050" y="473583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6900" y="1638300"/>
            <a:ext cx="54991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72200" y="1638300"/>
            <a:ext cx="54991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42900"/>
            <a:ext cx="22860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2192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003300" y="1117600"/>
            <a:ext cx="2095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方法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1: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下标法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24600" y="1219200"/>
            <a:ext cx="88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246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553200" y="1117600"/>
            <a:ext cx="2095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方法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2: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指针法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74700" y="1981200"/>
            <a:ext cx="4737100" cy="452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a[4]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{1,2,3,4};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for(i=0;i&lt;4;i++)</a:t>
            </a:r>
          </a:p>
          <a:p>
            <a:pPr>
              <a:lnSpc>
                <a:spcPts val="23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printf("a[%d]:%d\n",i,</a:t>
            </a:r>
            <a:r>
              <a:rPr lang="en-US" altLang="zh-CN" sz="2006" b="1" dirty="0" smtClean="0">
                <a:solidFill>
                  <a:srgbClr val="002060"/>
                </a:solidFill>
                <a:latin typeface="Consolas" pitchFamily="18" charset="0"/>
                <a:cs typeface="Consolas" pitchFamily="18" charset="0"/>
              </a:rPr>
              <a:t>a[i]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for(pa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a,i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4;i++)</a:t>
            </a:r>
          </a:p>
          <a:p>
            <a:pPr>
              <a:lnSpc>
                <a:spcPts val="23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printf("pa[%d]:%d\n",i,</a:t>
            </a:r>
            <a:r>
              <a:rPr lang="en-US" altLang="zh-CN" sz="2006" b="1" dirty="0" smtClean="0">
                <a:solidFill>
                  <a:srgbClr val="002060"/>
                </a:solidFill>
                <a:latin typeface="Consolas" pitchFamily="18" charset="0"/>
                <a:cs typeface="Consolas" pitchFamily="18" charset="0"/>
              </a:rPr>
              <a:t>pa[i]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);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300"/>
              </a:lnSpc>
              <a:tabLst>
                <a:tab pos="279400" algn="l"/>
                <a:tab pos="558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50000" y="1981200"/>
            <a:ext cx="5143500" cy="482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a[4]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{1,2,3,4};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*pa,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for(i=0;i&lt;4;i++)</a:t>
            </a:r>
          </a:p>
          <a:p>
            <a:pPr>
              <a:lnSpc>
                <a:spcPts val="23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printf("*(a+%d):%d\n",i,*(a+i));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for(pa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a;pa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+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4;pa++)</a:t>
            </a:r>
          </a:p>
          <a:p>
            <a:pPr>
              <a:lnSpc>
                <a:spcPts val="23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	</a:t>
            </a:r>
            <a:r>
              <a:rPr lang="en-US" altLang="zh-CN" sz="2006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printf("*pa:%d\n",*pa);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004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  <a:p>
            <a:pPr>
              <a:lnSpc>
                <a:spcPts val="23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279400" algn="l"/>
                <a:tab pos="558800" algn="l"/>
                <a:tab pos="5003800" algn="l"/>
              </a:tabLst>
            </a:pPr>
            <a:r>
              <a:rPr lang="en-US" altLang="zh-CN" dirty="0" smtClean="0"/>
              <a:t>		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36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130283" y="478840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706356" y="4788408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6 w 533400"/>
              <a:gd name="connsiteY1" fmla="*/ 0 h 449579"/>
              <a:gd name="connsiteX2" fmla="*/ 533400 w 533400"/>
              <a:gd name="connsiteY2" fmla="*/ 224789 h 449579"/>
              <a:gd name="connsiteX3" fmla="*/ 297306 w 533400"/>
              <a:gd name="connsiteY3" fmla="*/ 449579 h 449579"/>
              <a:gd name="connsiteX4" fmla="*/ 0 w 533400"/>
              <a:gd name="connsiteY4" fmla="*/ 449579 h 449579"/>
              <a:gd name="connsiteX5" fmla="*/ 236092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0282428" y="4788408"/>
            <a:ext cx="531876" cy="449579"/>
          </a:xfrm>
          <a:custGeom>
            <a:avLst/>
            <a:gdLst>
              <a:gd name="connsiteX0" fmla="*/ 0 w 531876"/>
              <a:gd name="connsiteY0" fmla="*/ 0 h 449579"/>
              <a:gd name="connsiteX1" fmla="*/ 295782 w 531876"/>
              <a:gd name="connsiteY1" fmla="*/ 0 h 449579"/>
              <a:gd name="connsiteX2" fmla="*/ 531876 w 531876"/>
              <a:gd name="connsiteY2" fmla="*/ 224789 h 449579"/>
              <a:gd name="connsiteX3" fmla="*/ 295782 w 531876"/>
              <a:gd name="connsiteY3" fmla="*/ 449579 h 449579"/>
              <a:gd name="connsiteX4" fmla="*/ 0 w 531876"/>
              <a:gd name="connsiteY4" fmla="*/ 449579 h 449579"/>
              <a:gd name="connsiteX5" fmla="*/ 236092 w 531876"/>
              <a:gd name="connsiteY5" fmla="*/ 224789 h 449579"/>
              <a:gd name="connsiteX6" fmla="*/ 0 w 531876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79">
                <a:moveTo>
                  <a:pt x="0" y="0"/>
                </a:moveTo>
                <a:lnTo>
                  <a:pt x="295782" y="0"/>
                </a:lnTo>
                <a:lnTo>
                  <a:pt x="531876" y="224789"/>
                </a:lnTo>
                <a:lnTo>
                  <a:pt x="295782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93200" y="47498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27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2057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295400"/>
            <a:ext cx="6616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语言中，可以将字符指针指向字符串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2095500"/>
            <a:ext cx="8509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被指向的字符串可以是一个</a:t>
            </a: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常量字符串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，也可以是一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2527300"/>
            <a:ext cx="4254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个存储着字符串的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字符数组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70392" y="170078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89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046464" y="1700783"/>
            <a:ext cx="533400" cy="449580"/>
          </a:xfrm>
          <a:custGeom>
            <a:avLst/>
            <a:gdLst>
              <a:gd name="connsiteX0" fmla="*/ 0 w 533400"/>
              <a:gd name="connsiteY0" fmla="*/ 0 h 449580"/>
              <a:gd name="connsiteX1" fmla="*/ 297306 w 533400"/>
              <a:gd name="connsiteY1" fmla="*/ 0 h 449580"/>
              <a:gd name="connsiteX2" fmla="*/ 533400 w 533400"/>
              <a:gd name="connsiteY2" fmla="*/ 224789 h 449580"/>
              <a:gd name="connsiteX3" fmla="*/ 297306 w 533400"/>
              <a:gd name="connsiteY3" fmla="*/ 449580 h 449580"/>
              <a:gd name="connsiteX4" fmla="*/ 0 w 533400"/>
              <a:gd name="connsiteY4" fmla="*/ 449580 h 449580"/>
              <a:gd name="connsiteX5" fmla="*/ 236092 w 533400"/>
              <a:gd name="connsiteY5" fmla="*/ 224789 h 449580"/>
              <a:gd name="connsiteX6" fmla="*/ 0 w 533400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80">
                <a:moveTo>
                  <a:pt x="0" y="0"/>
                </a:moveTo>
                <a:lnTo>
                  <a:pt x="297306" y="0"/>
                </a:lnTo>
                <a:lnTo>
                  <a:pt x="533400" y="224789"/>
                </a:lnTo>
                <a:lnTo>
                  <a:pt x="297306" y="449580"/>
                </a:lnTo>
                <a:lnTo>
                  <a:pt x="0" y="449580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622535" y="1700783"/>
            <a:ext cx="531876" cy="449580"/>
          </a:xfrm>
          <a:custGeom>
            <a:avLst/>
            <a:gdLst>
              <a:gd name="connsiteX0" fmla="*/ 0 w 531876"/>
              <a:gd name="connsiteY0" fmla="*/ 0 h 449580"/>
              <a:gd name="connsiteX1" fmla="*/ 295782 w 531876"/>
              <a:gd name="connsiteY1" fmla="*/ 0 h 449580"/>
              <a:gd name="connsiteX2" fmla="*/ 531876 w 531876"/>
              <a:gd name="connsiteY2" fmla="*/ 224789 h 449580"/>
              <a:gd name="connsiteX3" fmla="*/ 295782 w 531876"/>
              <a:gd name="connsiteY3" fmla="*/ 449580 h 449580"/>
              <a:gd name="connsiteX4" fmla="*/ 0 w 531876"/>
              <a:gd name="connsiteY4" fmla="*/ 449580 h 449580"/>
              <a:gd name="connsiteX5" fmla="*/ 236093 w 531876"/>
              <a:gd name="connsiteY5" fmla="*/ 224789 h 449580"/>
              <a:gd name="connsiteX6" fmla="*/ 0 w 531876"/>
              <a:gd name="connsiteY6" fmla="*/ 0 h 44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80">
                <a:moveTo>
                  <a:pt x="0" y="0"/>
                </a:moveTo>
                <a:lnTo>
                  <a:pt x="295782" y="0"/>
                </a:lnTo>
                <a:lnTo>
                  <a:pt x="531876" y="224789"/>
                </a:lnTo>
                <a:lnTo>
                  <a:pt x="295782" y="449580"/>
                </a:lnTo>
                <a:lnTo>
                  <a:pt x="0" y="449580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32800" y="1663700"/>
            <a:ext cx="1816100" cy="571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2057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248661" y="1053846"/>
            <a:ext cx="5507735" cy="673608"/>
          </a:xfrm>
          <a:custGeom>
            <a:avLst/>
            <a:gdLst>
              <a:gd name="connsiteX0" fmla="*/ 0 w 5507735"/>
              <a:gd name="connsiteY0" fmla="*/ 673608 h 673608"/>
              <a:gd name="connsiteX1" fmla="*/ 5507735 w 5507735"/>
              <a:gd name="connsiteY1" fmla="*/ 673608 h 673608"/>
              <a:gd name="connsiteX2" fmla="*/ 5507735 w 5507735"/>
              <a:gd name="connsiteY2" fmla="*/ 0 h 673608"/>
              <a:gd name="connsiteX3" fmla="*/ 0 w 5507735"/>
              <a:gd name="connsiteY3" fmla="*/ 0 h 673608"/>
              <a:gd name="connsiteX4" fmla="*/ 0 w 5507735"/>
              <a:gd name="connsiteY4" fmla="*/ 673608 h 673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07735" h="673608">
                <a:moveTo>
                  <a:pt x="0" y="673608"/>
                </a:moveTo>
                <a:lnTo>
                  <a:pt x="5507735" y="673608"/>
                </a:lnTo>
                <a:lnTo>
                  <a:pt x="5507735" y="0"/>
                </a:lnTo>
                <a:lnTo>
                  <a:pt x="0" y="0"/>
                </a:lnTo>
                <a:lnTo>
                  <a:pt x="0" y="673608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29611" y="1034796"/>
            <a:ext cx="5545835" cy="711708"/>
          </a:xfrm>
          <a:custGeom>
            <a:avLst/>
            <a:gdLst>
              <a:gd name="connsiteX0" fmla="*/ 19050 w 5545835"/>
              <a:gd name="connsiteY0" fmla="*/ 692658 h 711708"/>
              <a:gd name="connsiteX1" fmla="*/ 5526785 w 5545835"/>
              <a:gd name="connsiteY1" fmla="*/ 692658 h 711708"/>
              <a:gd name="connsiteX2" fmla="*/ 5526785 w 5545835"/>
              <a:gd name="connsiteY2" fmla="*/ 19050 h 711708"/>
              <a:gd name="connsiteX3" fmla="*/ 19050 w 5545835"/>
              <a:gd name="connsiteY3" fmla="*/ 19050 h 711708"/>
              <a:gd name="connsiteX4" fmla="*/ 19050 w 5545835"/>
              <a:gd name="connsiteY4" fmla="*/ 692658 h 7117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45835" h="711708">
                <a:moveTo>
                  <a:pt x="19050" y="692658"/>
                </a:moveTo>
                <a:lnTo>
                  <a:pt x="5526785" y="692658"/>
                </a:lnTo>
                <a:lnTo>
                  <a:pt x="5526785" y="19050"/>
                </a:lnTo>
                <a:lnTo>
                  <a:pt x="19050" y="19050"/>
                </a:lnTo>
                <a:lnTo>
                  <a:pt x="19050" y="692658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87826" y="2204847"/>
            <a:ext cx="525462" cy="460375"/>
          </a:xfrm>
          <a:custGeom>
            <a:avLst/>
            <a:gdLst>
              <a:gd name="connsiteX0" fmla="*/ 0 w 525462"/>
              <a:gd name="connsiteY0" fmla="*/ 460375 h 460375"/>
              <a:gd name="connsiteX1" fmla="*/ 525462 w 525462"/>
              <a:gd name="connsiteY1" fmla="*/ 460375 h 460375"/>
              <a:gd name="connsiteX2" fmla="*/ 525462 w 525462"/>
              <a:gd name="connsiteY2" fmla="*/ 0 h 460375"/>
              <a:gd name="connsiteX3" fmla="*/ 0 w 525462"/>
              <a:gd name="connsiteY3" fmla="*/ 0 h 460375"/>
              <a:gd name="connsiteX4" fmla="*/ 0 w 525462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5462" h="460375">
                <a:moveTo>
                  <a:pt x="0" y="460375"/>
                </a:moveTo>
                <a:lnTo>
                  <a:pt x="525462" y="460375"/>
                </a:lnTo>
                <a:lnTo>
                  <a:pt x="525462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213225" y="2204847"/>
            <a:ext cx="525462" cy="460375"/>
          </a:xfrm>
          <a:custGeom>
            <a:avLst/>
            <a:gdLst>
              <a:gd name="connsiteX0" fmla="*/ 0 w 525462"/>
              <a:gd name="connsiteY0" fmla="*/ 460375 h 460375"/>
              <a:gd name="connsiteX1" fmla="*/ 525462 w 525462"/>
              <a:gd name="connsiteY1" fmla="*/ 460375 h 460375"/>
              <a:gd name="connsiteX2" fmla="*/ 525462 w 525462"/>
              <a:gd name="connsiteY2" fmla="*/ 0 h 460375"/>
              <a:gd name="connsiteX3" fmla="*/ 0 w 525462"/>
              <a:gd name="connsiteY3" fmla="*/ 0 h 460375"/>
              <a:gd name="connsiteX4" fmla="*/ 0 w 525462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5462" h="460375">
                <a:moveTo>
                  <a:pt x="0" y="460375"/>
                </a:moveTo>
                <a:lnTo>
                  <a:pt x="525462" y="460375"/>
                </a:lnTo>
                <a:lnTo>
                  <a:pt x="525462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38751" y="2204847"/>
            <a:ext cx="533400" cy="460375"/>
          </a:xfrm>
          <a:custGeom>
            <a:avLst/>
            <a:gdLst>
              <a:gd name="connsiteX0" fmla="*/ 0 w 533400"/>
              <a:gd name="connsiteY0" fmla="*/ 460375 h 460375"/>
              <a:gd name="connsiteX1" fmla="*/ 533400 w 533400"/>
              <a:gd name="connsiteY1" fmla="*/ 460375 h 460375"/>
              <a:gd name="connsiteX2" fmla="*/ 533400 w 533400"/>
              <a:gd name="connsiteY2" fmla="*/ 0 h 460375"/>
              <a:gd name="connsiteX3" fmla="*/ 0 w 533400"/>
              <a:gd name="connsiteY3" fmla="*/ 0 h 460375"/>
              <a:gd name="connsiteX4" fmla="*/ 0 w 533400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460375">
                <a:moveTo>
                  <a:pt x="0" y="460375"/>
                </a:moveTo>
                <a:lnTo>
                  <a:pt x="533400" y="460375"/>
                </a:lnTo>
                <a:lnTo>
                  <a:pt x="533400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72151" y="2204847"/>
            <a:ext cx="517525" cy="460375"/>
          </a:xfrm>
          <a:custGeom>
            <a:avLst/>
            <a:gdLst>
              <a:gd name="connsiteX0" fmla="*/ 0 w 517525"/>
              <a:gd name="connsiteY0" fmla="*/ 460375 h 460375"/>
              <a:gd name="connsiteX1" fmla="*/ 517525 w 517525"/>
              <a:gd name="connsiteY1" fmla="*/ 460375 h 460375"/>
              <a:gd name="connsiteX2" fmla="*/ 517525 w 517525"/>
              <a:gd name="connsiteY2" fmla="*/ 0 h 460375"/>
              <a:gd name="connsiteX3" fmla="*/ 0 w 517525"/>
              <a:gd name="connsiteY3" fmla="*/ 0 h 460375"/>
              <a:gd name="connsiteX4" fmla="*/ 0 w 517525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17525" h="460375">
                <a:moveTo>
                  <a:pt x="0" y="460375"/>
                </a:moveTo>
                <a:lnTo>
                  <a:pt x="517525" y="460375"/>
                </a:lnTo>
                <a:lnTo>
                  <a:pt x="517525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89676" y="2204847"/>
            <a:ext cx="523875" cy="460375"/>
          </a:xfrm>
          <a:custGeom>
            <a:avLst/>
            <a:gdLst>
              <a:gd name="connsiteX0" fmla="*/ 0 w 523875"/>
              <a:gd name="connsiteY0" fmla="*/ 460375 h 460375"/>
              <a:gd name="connsiteX1" fmla="*/ 523875 w 523875"/>
              <a:gd name="connsiteY1" fmla="*/ 460375 h 460375"/>
              <a:gd name="connsiteX2" fmla="*/ 523875 w 523875"/>
              <a:gd name="connsiteY2" fmla="*/ 0 h 460375"/>
              <a:gd name="connsiteX3" fmla="*/ 0 w 523875"/>
              <a:gd name="connsiteY3" fmla="*/ 0 h 460375"/>
              <a:gd name="connsiteX4" fmla="*/ 0 w 523875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3875" h="460375">
                <a:moveTo>
                  <a:pt x="0" y="460375"/>
                </a:moveTo>
                <a:lnTo>
                  <a:pt x="523875" y="460375"/>
                </a:lnTo>
                <a:lnTo>
                  <a:pt x="523875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313551" y="2204847"/>
            <a:ext cx="487362" cy="460375"/>
          </a:xfrm>
          <a:custGeom>
            <a:avLst/>
            <a:gdLst>
              <a:gd name="connsiteX0" fmla="*/ 0 w 487362"/>
              <a:gd name="connsiteY0" fmla="*/ 460375 h 460375"/>
              <a:gd name="connsiteX1" fmla="*/ 487362 w 487362"/>
              <a:gd name="connsiteY1" fmla="*/ 460375 h 460375"/>
              <a:gd name="connsiteX2" fmla="*/ 487362 w 487362"/>
              <a:gd name="connsiteY2" fmla="*/ 0 h 460375"/>
              <a:gd name="connsiteX3" fmla="*/ 0 w 487362"/>
              <a:gd name="connsiteY3" fmla="*/ 0 h 460375"/>
              <a:gd name="connsiteX4" fmla="*/ 0 w 487362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7362" h="460375">
                <a:moveTo>
                  <a:pt x="0" y="460375"/>
                </a:moveTo>
                <a:lnTo>
                  <a:pt x="487362" y="460375"/>
                </a:lnTo>
                <a:lnTo>
                  <a:pt x="487362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800850" y="2204847"/>
            <a:ext cx="566737" cy="460375"/>
          </a:xfrm>
          <a:custGeom>
            <a:avLst/>
            <a:gdLst>
              <a:gd name="connsiteX0" fmla="*/ 0 w 566737"/>
              <a:gd name="connsiteY0" fmla="*/ 460375 h 460375"/>
              <a:gd name="connsiteX1" fmla="*/ 566737 w 566737"/>
              <a:gd name="connsiteY1" fmla="*/ 460375 h 460375"/>
              <a:gd name="connsiteX2" fmla="*/ 566737 w 566737"/>
              <a:gd name="connsiteY2" fmla="*/ 0 h 460375"/>
              <a:gd name="connsiteX3" fmla="*/ 0 w 566737"/>
              <a:gd name="connsiteY3" fmla="*/ 0 h 460375"/>
              <a:gd name="connsiteX4" fmla="*/ 0 w 566737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6737" h="460375">
                <a:moveTo>
                  <a:pt x="0" y="460375"/>
                </a:moveTo>
                <a:lnTo>
                  <a:pt x="566737" y="460375"/>
                </a:lnTo>
                <a:lnTo>
                  <a:pt x="566737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67651" y="2204847"/>
            <a:ext cx="525462" cy="460375"/>
          </a:xfrm>
          <a:custGeom>
            <a:avLst/>
            <a:gdLst>
              <a:gd name="connsiteX0" fmla="*/ 0 w 525462"/>
              <a:gd name="connsiteY0" fmla="*/ 460375 h 460375"/>
              <a:gd name="connsiteX1" fmla="*/ 525462 w 525462"/>
              <a:gd name="connsiteY1" fmla="*/ 460375 h 460375"/>
              <a:gd name="connsiteX2" fmla="*/ 525462 w 525462"/>
              <a:gd name="connsiteY2" fmla="*/ 0 h 460375"/>
              <a:gd name="connsiteX3" fmla="*/ 0 w 525462"/>
              <a:gd name="connsiteY3" fmla="*/ 0 h 460375"/>
              <a:gd name="connsiteX4" fmla="*/ 0 w 525462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5462" h="460375">
                <a:moveTo>
                  <a:pt x="0" y="460375"/>
                </a:moveTo>
                <a:lnTo>
                  <a:pt x="525462" y="460375"/>
                </a:lnTo>
                <a:lnTo>
                  <a:pt x="525462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93050" y="2204847"/>
            <a:ext cx="523875" cy="460375"/>
          </a:xfrm>
          <a:custGeom>
            <a:avLst/>
            <a:gdLst>
              <a:gd name="connsiteX0" fmla="*/ 0 w 523875"/>
              <a:gd name="connsiteY0" fmla="*/ 460375 h 460375"/>
              <a:gd name="connsiteX1" fmla="*/ 523875 w 523875"/>
              <a:gd name="connsiteY1" fmla="*/ 460375 h 460375"/>
              <a:gd name="connsiteX2" fmla="*/ 523875 w 523875"/>
              <a:gd name="connsiteY2" fmla="*/ 0 h 460375"/>
              <a:gd name="connsiteX3" fmla="*/ 0 w 523875"/>
              <a:gd name="connsiteY3" fmla="*/ 0 h 460375"/>
              <a:gd name="connsiteX4" fmla="*/ 0 w 523875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3875" h="460375">
                <a:moveTo>
                  <a:pt x="0" y="460375"/>
                </a:moveTo>
                <a:lnTo>
                  <a:pt x="523875" y="460375"/>
                </a:lnTo>
                <a:lnTo>
                  <a:pt x="523875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416925" y="2204847"/>
            <a:ext cx="527050" cy="460375"/>
          </a:xfrm>
          <a:custGeom>
            <a:avLst/>
            <a:gdLst>
              <a:gd name="connsiteX0" fmla="*/ 0 w 527050"/>
              <a:gd name="connsiteY0" fmla="*/ 460375 h 460375"/>
              <a:gd name="connsiteX1" fmla="*/ 527050 w 527050"/>
              <a:gd name="connsiteY1" fmla="*/ 460375 h 460375"/>
              <a:gd name="connsiteX2" fmla="*/ 527050 w 527050"/>
              <a:gd name="connsiteY2" fmla="*/ 0 h 460375"/>
              <a:gd name="connsiteX3" fmla="*/ 0 w 527050"/>
              <a:gd name="connsiteY3" fmla="*/ 0 h 460375"/>
              <a:gd name="connsiteX4" fmla="*/ 0 w 527050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050" h="460375">
                <a:moveTo>
                  <a:pt x="0" y="460375"/>
                </a:moveTo>
                <a:lnTo>
                  <a:pt x="527050" y="460375"/>
                </a:lnTo>
                <a:lnTo>
                  <a:pt x="527050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43975" y="2204847"/>
            <a:ext cx="527050" cy="460375"/>
          </a:xfrm>
          <a:custGeom>
            <a:avLst/>
            <a:gdLst>
              <a:gd name="connsiteX0" fmla="*/ 0 w 527050"/>
              <a:gd name="connsiteY0" fmla="*/ 460375 h 460375"/>
              <a:gd name="connsiteX1" fmla="*/ 527050 w 527050"/>
              <a:gd name="connsiteY1" fmla="*/ 460375 h 460375"/>
              <a:gd name="connsiteX2" fmla="*/ 527050 w 527050"/>
              <a:gd name="connsiteY2" fmla="*/ 0 h 460375"/>
              <a:gd name="connsiteX3" fmla="*/ 0 w 527050"/>
              <a:gd name="connsiteY3" fmla="*/ 0 h 460375"/>
              <a:gd name="connsiteX4" fmla="*/ 0 w 527050"/>
              <a:gd name="connsiteY4" fmla="*/ 460375 h 460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7050" h="460375">
                <a:moveTo>
                  <a:pt x="0" y="460375"/>
                </a:moveTo>
                <a:lnTo>
                  <a:pt x="527050" y="460375"/>
                </a:lnTo>
                <a:lnTo>
                  <a:pt x="527050" y="0"/>
                </a:lnTo>
                <a:lnTo>
                  <a:pt x="0" y="0"/>
                </a:lnTo>
                <a:lnTo>
                  <a:pt x="0" y="46037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194175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719701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253101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70626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294501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781800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348601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874000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97875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24925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68776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51975" y="2166747"/>
            <a:ext cx="76200" cy="536575"/>
          </a:xfrm>
          <a:custGeom>
            <a:avLst/>
            <a:gdLst>
              <a:gd name="connsiteX0" fmla="*/ 19050 w 76200"/>
              <a:gd name="connsiteY0" fmla="*/ 19050 h 536575"/>
              <a:gd name="connsiteX1" fmla="*/ 19050 w 76200"/>
              <a:gd name="connsiteY1" fmla="*/ 517525 h 5365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536575">
                <a:moveTo>
                  <a:pt x="19050" y="19050"/>
                </a:moveTo>
                <a:lnTo>
                  <a:pt x="19050" y="517525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49726" y="2185797"/>
            <a:ext cx="5859398" cy="76200"/>
          </a:xfrm>
          <a:custGeom>
            <a:avLst/>
            <a:gdLst>
              <a:gd name="connsiteX0" fmla="*/ 19050 w 5859398"/>
              <a:gd name="connsiteY0" fmla="*/ 19050 h 76200"/>
              <a:gd name="connsiteX1" fmla="*/ 5840348 w 5859398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59398" h="76200">
                <a:moveTo>
                  <a:pt x="19050" y="19050"/>
                </a:moveTo>
                <a:lnTo>
                  <a:pt x="584034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49726" y="2646172"/>
            <a:ext cx="5859398" cy="76200"/>
          </a:xfrm>
          <a:custGeom>
            <a:avLst/>
            <a:gdLst>
              <a:gd name="connsiteX0" fmla="*/ 19050 w 5859398"/>
              <a:gd name="connsiteY0" fmla="*/ 19050 h 76200"/>
              <a:gd name="connsiteX1" fmla="*/ 5840348 w 5859398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859398" h="76200">
                <a:moveTo>
                  <a:pt x="19050" y="19050"/>
                </a:moveTo>
                <a:lnTo>
                  <a:pt x="584034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23922" y="2205989"/>
            <a:ext cx="726948" cy="431292"/>
          </a:xfrm>
          <a:custGeom>
            <a:avLst/>
            <a:gdLst>
              <a:gd name="connsiteX0" fmla="*/ 0 w 726948"/>
              <a:gd name="connsiteY0" fmla="*/ 431292 h 431292"/>
              <a:gd name="connsiteX1" fmla="*/ 726948 w 726948"/>
              <a:gd name="connsiteY1" fmla="*/ 431292 h 431292"/>
              <a:gd name="connsiteX2" fmla="*/ 726948 w 726948"/>
              <a:gd name="connsiteY2" fmla="*/ 0 h 431292"/>
              <a:gd name="connsiteX3" fmla="*/ 0 w 726948"/>
              <a:gd name="connsiteY3" fmla="*/ 0 h 431292"/>
              <a:gd name="connsiteX4" fmla="*/ 0 w 726948"/>
              <a:gd name="connsiteY4" fmla="*/ 431292 h 4312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6948" h="431292">
                <a:moveTo>
                  <a:pt x="0" y="431292"/>
                </a:moveTo>
                <a:lnTo>
                  <a:pt x="726948" y="431292"/>
                </a:lnTo>
                <a:lnTo>
                  <a:pt x="726948" y="0"/>
                </a:lnTo>
                <a:lnTo>
                  <a:pt x="0" y="0"/>
                </a:lnTo>
                <a:lnTo>
                  <a:pt x="0" y="431292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404872" y="2186939"/>
            <a:ext cx="765048" cy="469392"/>
          </a:xfrm>
          <a:custGeom>
            <a:avLst/>
            <a:gdLst>
              <a:gd name="connsiteX0" fmla="*/ 19050 w 765048"/>
              <a:gd name="connsiteY0" fmla="*/ 450342 h 469392"/>
              <a:gd name="connsiteX1" fmla="*/ 745998 w 765048"/>
              <a:gd name="connsiteY1" fmla="*/ 450342 h 469392"/>
              <a:gd name="connsiteX2" fmla="*/ 745998 w 765048"/>
              <a:gd name="connsiteY2" fmla="*/ 19050 h 469392"/>
              <a:gd name="connsiteX3" fmla="*/ 19050 w 765048"/>
              <a:gd name="connsiteY3" fmla="*/ 19050 h 469392"/>
              <a:gd name="connsiteX4" fmla="*/ 19050 w 765048"/>
              <a:gd name="connsiteY4" fmla="*/ 450342 h 4693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65048" h="469392">
                <a:moveTo>
                  <a:pt x="19050" y="450342"/>
                </a:moveTo>
                <a:lnTo>
                  <a:pt x="745998" y="450342"/>
                </a:lnTo>
                <a:lnTo>
                  <a:pt x="745998" y="19050"/>
                </a:lnTo>
                <a:lnTo>
                  <a:pt x="19050" y="19050"/>
                </a:lnTo>
                <a:lnTo>
                  <a:pt x="19050" y="45034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80716" y="2348483"/>
            <a:ext cx="143255" cy="144779"/>
          </a:xfrm>
          <a:custGeom>
            <a:avLst/>
            <a:gdLst>
              <a:gd name="connsiteX0" fmla="*/ 0 w 143255"/>
              <a:gd name="connsiteY0" fmla="*/ 72389 h 144779"/>
              <a:gd name="connsiteX1" fmla="*/ 71627 w 143255"/>
              <a:gd name="connsiteY1" fmla="*/ 0 h 144779"/>
              <a:gd name="connsiteX2" fmla="*/ 143255 w 143255"/>
              <a:gd name="connsiteY2" fmla="*/ 72389 h 144779"/>
              <a:gd name="connsiteX3" fmla="*/ 71627 w 143255"/>
              <a:gd name="connsiteY3" fmla="*/ 144780 h 144779"/>
              <a:gd name="connsiteX4" fmla="*/ 0 w 143255"/>
              <a:gd name="connsiteY4" fmla="*/ 72389 h 1447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3255" h="144779">
                <a:moveTo>
                  <a:pt x="0" y="72389"/>
                </a:moveTo>
                <a:cubicBezTo>
                  <a:pt x="0" y="32385"/>
                  <a:pt x="32130" y="0"/>
                  <a:pt x="71627" y="0"/>
                </a:cubicBezTo>
                <a:cubicBezTo>
                  <a:pt x="111125" y="0"/>
                  <a:pt x="143255" y="32385"/>
                  <a:pt x="143255" y="72389"/>
                </a:cubicBezTo>
                <a:cubicBezTo>
                  <a:pt x="143255" y="112395"/>
                  <a:pt x="111125" y="144780"/>
                  <a:pt x="71627" y="144780"/>
                </a:cubicBezTo>
                <a:cubicBezTo>
                  <a:pt x="32130" y="144780"/>
                  <a:pt x="0" y="112395"/>
                  <a:pt x="0" y="72389"/>
                </a:cubicBezTo>
              </a:path>
            </a:pathLst>
          </a:custGeom>
          <a:solidFill>
            <a:srgbClr val="4040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674366" y="2342133"/>
            <a:ext cx="155955" cy="157479"/>
          </a:xfrm>
          <a:custGeom>
            <a:avLst/>
            <a:gdLst>
              <a:gd name="connsiteX0" fmla="*/ 6350 w 155955"/>
              <a:gd name="connsiteY0" fmla="*/ 78739 h 157479"/>
              <a:gd name="connsiteX1" fmla="*/ 77977 w 155955"/>
              <a:gd name="connsiteY1" fmla="*/ 6350 h 157479"/>
              <a:gd name="connsiteX2" fmla="*/ 149605 w 155955"/>
              <a:gd name="connsiteY2" fmla="*/ 78739 h 157479"/>
              <a:gd name="connsiteX3" fmla="*/ 77977 w 155955"/>
              <a:gd name="connsiteY3" fmla="*/ 151130 h 157479"/>
              <a:gd name="connsiteX4" fmla="*/ 6350 w 155955"/>
              <a:gd name="connsiteY4" fmla="*/ 78739 h 1574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5955" h="157479">
                <a:moveTo>
                  <a:pt x="6350" y="78739"/>
                </a:moveTo>
                <a:cubicBezTo>
                  <a:pt x="6350" y="38735"/>
                  <a:pt x="38480" y="6350"/>
                  <a:pt x="77977" y="6350"/>
                </a:cubicBezTo>
                <a:cubicBezTo>
                  <a:pt x="117475" y="6350"/>
                  <a:pt x="149605" y="38735"/>
                  <a:pt x="149605" y="78739"/>
                </a:cubicBezTo>
                <a:cubicBezTo>
                  <a:pt x="149605" y="118745"/>
                  <a:pt x="117475" y="151130"/>
                  <a:pt x="77977" y="151130"/>
                </a:cubicBezTo>
                <a:cubicBezTo>
                  <a:pt x="38480" y="151130"/>
                  <a:pt x="6350" y="118745"/>
                  <a:pt x="6350" y="7873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40404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2800" y="990600"/>
            <a:ext cx="5829300" cy="927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55900" y="2146300"/>
            <a:ext cx="6845300" cy="6477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82800" y="2819400"/>
            <a:ext cx="8216900" cy="3263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3835400" y="2336800"/>
            <a:ext cx="2159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02200" y="2336800"/>
            <a:ext cx="177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435600" y="23368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56300" y="2336800"/>
            <a:ext cx="177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464300" y="2336800"/>
            <a:ext cx="177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0" y="2336800"/>
            <a:ext cx="177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u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543800" y="23368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051800" y="2336800"/>
            <a:ext cx="177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85200" y="23368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080500" y="2336800"/>
            <a:ext cx="254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\0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93700"/>
            <a:ext cx="69088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841500" algn="l"/>
                <a:tab pos="20574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841500" algn="l"/>
                <a:tab pos="2057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ptr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"C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Language";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1841500" algn="l"/>
                <a:tab pos="2057400" algn="l"/>
              </a:tabLst>
            </a:pPr>
            <a:r>
              <a:rPr lang="en-US" altLang="zh-CN" dirty="0" smtClean="0"/>
              <a:t>		</a:t>
            </a: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ptr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3086100"/>
            <a:ext cx="54610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ps="We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change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lives";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n=10;</a:t>
            </a:r>
          </a:p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ps=ps+n;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36800" y="4457700"/>
            <a:ext cx="3505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printf("%s\n",ps);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74900" y="5105400"/>
            <a:ext cx="711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W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911600" y="51054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c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394200" y="5105400"/>
            <a:ext cx="6477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h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59400" y="5105400"/>
            <a:ext cx="177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880100" y="5105400"/>
            <a:ext cx="1778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g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375400" y="51054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404100" y="5105400"/>
            <a:ext cx="76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99400" y="5105400"/>
            <a:ext cx="762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i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343900" y="51054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v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839200" y="5105400"/>
            <a:ext cx="1651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e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334500" y="5105400"/>
            <a:ext cx="6985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400" b="1" dirty="0" smtClean="0">
                <a:solidFill>
                  <a:srgbClr val="404040"/>
                </a:solidFill>
                <a:latin typeface="Times New Roman" pitchFamily="18" charset="0"/>
                <a:cs typeface="Times New Roman" pitchFamily="18" charset="0"/>
              </a:rPr>
              <a:t>\0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46300" y="6159500"/>
            <a:ext cx="93472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9207500" algn="l"/>
              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ps</a:t>
            </a:r>
          </a:p>
          <a:p>
            <a:pPr>
              <a:lnSpc>
                <a:spcPts val="1900"/>
              </a:lnSpc>
              <a:tabLst>
                <a:tab pos="9207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39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91500" y="4381500"/>
            <a:ext cx="838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lives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966977" y="1846326"/>
            <a:ext cx="9371076" cy="498348"/>
          </a:xfrm>
          <a:custGeom>
            <a:avLst/>
            <a:gdLst>
              <a:gd name="connsiteX0" fmla="*/ 0 w 9371076"/>
              <a:gd name="connsiteY0" fmla="*/ 498347 h 498348"/>
              <a:gd name="connsiteX1" fmla="*/ 9371076 w 9371076"/>
              <a:gd name="connsiteY1" fmla="*/ 498347 h 498348"/>
              <a:gd name="connsiteX2" fmla="*/ 9371076 w 9371076"/>
              <a:gd name="connsiteY2" fmla="*/ 0 h 498348"/>
              <a:gd name="connsiteX3" fmla="*/ 0 w 9371076"/>
              <a:gd name="connsiteY3" fmla="*/ 0 h 498348"/>
              <a:gd name="connsiteX4" fmla="*/ 0 w 9371076"/>
              <a:gd name="connsiteY4" fmla="*/ 498347 h 498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71076" h="498348">
                <a:moveTo>
                  <a:pt x="0" y="498347"/>
                </a:moveTo>
                <a:lnTo>
                  <a:pt x="9371076" y="498347"/>
                </a:lnTo>
                <a:lnTo>
                  <a:pt x="9371076" y="0"/>
                </a:lnTo>
                <a:lnTo>
                  <a:pt x="0" y="0"/>
                </a:lnTo>
                <a:lnTo>
                  <a:pt x="0" y="49834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7927" y="1827276"/>
            <a:ext cx="9409176" cy="536448"/>
          </a:xfrm>
          <a:custGeom>
            <a:avLst/>
            <a:gdLst>
              <a:gd name="connsiteX0" fmla="*/ 19050 w 9409176"/>
              <a:gd name="connsiteY0" fmla="*/ 517397 h 536448"/>
              <a:gd name="connsiteX1" fmla="*/ 9390126 w 9409176"/>
              <a:gd name="connsiteY1" fmla="*/ 517397 h 536448"/>
              <a:gd name="connsiteX2" fmla="*/ 9390126 w 9409176"/>
              <a:gd name="connsiteY2" fmla="*/ 19050 h 536448"/>
              <a:gd name="connsiteX3" fmla="*/ 19050 w 9409176"/>
              <a:gd name="connsiteY3" fmla="*/ 19050 h 536448"/>
              <a:gd name="connsiteX4" fmla="*/ 19050 w 9409176"/>
              <a:gd name="connsiteY4" fmla="*/ 517397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09176" h="536448">
                <a:moveTo>
                  <a:pt x="19050" y="517397"/>
                </a:moveTo>
                <a:lnTo>
                  <a:pt x="9390126" y="517397"/>
                </a:lnTo>
                <a:lnTo>
                  <a:pt x="9390126" y="19050"/>
                </a:lnTo>
                <a:lnTo>
                  <a:pt x="19050" y="19050"/>
                </a:lnTo>
                <a:lnTo>
                  <a:pt x="19050" y="517397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04126" y="3262121"/>
            <a:ext cx="1691640" cy="432816"/>
          </a:xfrm>
          <a:custGeom>
            <a:avLst/>
            <a:gdLst>
              <a:gd name="connsiteX0" fmla="*/ 0 w 1691640"/>
              <a:gd name="connsiteY0" fmla="*/ 432816 h 432816"/>
              <a:gd name="connsiteX1" fmla="*/ 1691640 w 1691640"/>
              <a:gd name="connsiteY1" fmla="*/ 432816 h 432816"/>
              <a:gd name="connsiteX2" fmla="*/ 1691640 w 1691640"/>
              <a:gd name="connsiteY2" fmla="*/ 0 h 432816"/>
              <a:gd name="connsiteX3" fmla="*/ 0 w 1691640"/>
              <a:gd name="connsiteY3" fmla="*/ 0 h 432816"/>
              <a:gd name="connsiteX4" fmla="*/ 0 w 1691640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1640" h="432816">
                <a:moveTo>
                  <a:pt x="0" y="432816"/>
                </a:moveTo>
                <a:lnTo>
                  <a:pt x="1691640" y="432816"/>
                </a:lnTo>
                <a:lnTo>
                  <a:pt x="1691640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076" y="3243071"/>
            <a:ext cx="1729740" cy="470916"/>
          </a:xfrm>
          <a:custGeom>
            <a:avLst/>
            <a:gdLst>
              <a:gd name="connsiteX0" fmla="*/ 19050 w 1729740"/>
              <a:gd name="connsiteY0" fmla="*/ 451866 h 470916"/>
              <a:gd name="connsiteX1" fmla="*/ 1710690 w 1729740"/>
              <a:gd name="connsiteY1" fmla="*/ 451866 h 470916"/>
              <a:gd name="connsiteX2" fmla="*/ 1710690 w 1729740"/>
              <a:gd name="connsiteY2" fmla="*/ 19050 h 470916"/>
              <a:gd name="connsiteX3" fmla="*/ 19050 w 1729740"/>
              <a:gd name="connsiteY3" fmla="*/ 19050 h 470916"/>
              <a:gd name="connsiteX4" fmla="*/ 19050 w 1729740"/>
              <a:gd name="connsiteY4" fmla="*/ 451866 h 470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9740" h="470916">
                <a:moveTo>
                  <a:pt x="19050" y="451866"/>
                </a:moveTo>
                <a:lnTo>
                  <a:pt x="1710690" y="451866"/>
                </a:lnTo>
                <a:lnTo>
                  <a:pt x="1710690" y="19050"/>
                </a:lnTo>
                <a:lnTo>
                  <a:pt x="19050" y="19050"/>
                </a:lnTo>
                <a:lnTo>
                  <a:pt x="19050" y="45186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04126" y="3813809"/>
            <a:ext cx="1691640" cy="432816"/>
          </a:xfrm>
          <a:custGeom>
            <a:avLst/>
            <a:gdLst>
              <a:gd name="connsiteX0" fmla="*/ 0 w 1691640"/>
              <a:gd name="connsiteY0" fmla="*/ 432816 h 432816"/>
              <a:gd name="connsiteX1" fmla="*/ 1691640 w 1691640"/>
              <a:gd name="connsiteY1" fmla="*/ 432816 h 432816"/>
              <a:gd name="connsiteX2" fmla="*/ 1691640 w 1691640"/>
              <a:gd name="connsiteY2" fmla="*/ 0 h 432816"/>
              <a:gd name="connsiteX3" fmla="*/ 0 w 1691640"/>
              <a:gd name="connsiteY3" fmla="*/ 0 h 432816"/>
              <a:gd name="connsiteX4" fmla="*/ 0 w 1691640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1640" h="432816">
                <a:moveTo>
                  <a:pt x="0" y="432816"/>
                </a:moveTo>
                <a:lnTo>
                  <a:pt x="1691640" y="432816"/>
                </a:lnTo>
                <a:lnTo>
                  <a:pt x="1691640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5076" y="3794759"/>
            <a:ext cx="1729740" cy="470916"/>
          </a:xfrm>
          <a:custGeom>
            <a:avLst/>
            <a:gdLst>
              <a:gd name="connsiteX0" fmla="*/ 19050 w 1729740"/>
              <a:gd name="connsiteY0" fmla="*/ 451866 h 470916"/>
              <a:gd name="connsiteX1" fmla="*/ 1710690 w 1729740"/>
              <a:gd name="connsiteY1" fmla="*/ 451866 h 470916"/>
              <a:gd name="connsiteX2" fmla="*/ 1710690 w 1729740"/>
              <a:gd name="connsiteY2" fmla="*/ 19050 h 470916"/>
              <a:gd name="connsiteX3" fmla="*/ 19050 w 1729740"/>
              <a:gd name="connsiteY3" fmla="*/ 19050 h 470916"/>
              <a:gd name="connsiteX4" fmla="*/ 19050 w 1729740"/>
              <a:gd name="connsiteY4" fmla="*/ 451866 h 470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9740" h="470916">
                <a:moveTo>
                  <a:pt x="19050" y="451866"/>
                </a:moveTo>
                <a:lnTo>
                  <a:pt x="1710690" y="451866"/>
                </a:lnTo>
                <a:lnTo>
                  <a:pt x="1710690" y="19050"/>
                </a:lnTo>
                <a:lnTo>
                  <a:pt x="19050" y="19050"/>
                </a:lnTo>
                <a:lnTo>
                  <a:pt x="19050" y="45186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02602" y="4917185"/>
            <a:ext cx="1691640" cy="432816"/>
          </a:xfrm>
          <a:custGeom>
            <a:avLst/>
            <a:gdLst>
              <a:gd name="connsiteX0" fmla="*/ 0 w 1691640"/>
              <a:gd name="connsiteY0" fmla="*/ 432816 h 432816"/>
              <a:gd name="connsiteX1" fmla="*/ 1691640 w 1691640"/>
              <a:gd name="connsiteY1" fmla="*/ 432816 h 432816"/>
              <a:gd name="connsiteX2" fmla="*/ 1691640 w 1691640"/>
              <a:gd name="connsiteY2" fmla="*/ 0 h 432816"/>
              <a:gd name="connsiteX3" fmla="*/ 0 w 1691640"/>
              <a:gd name="connsiteY3" fmla="*/ 0 h 432816"/>
              <a:gd name="connsiteX4" fmla="*/ 0 w 1691640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1640" h="432816">
                <a:moveTo>
                  <a:pt x="0" y="432816"/>
                </a:moveTo>
                <a:lnTo>
                  <a:pt x="1691640" y="432816"/>
                </a:lnTo>
                <a:lnTo>
                  <a:pt x="1691640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3552" y="4898135"/>
            <a:ext cx="1729740" cy="470916"/>
          </a:xfrm>
          <a:custGeom>
            <a:avLst/>
            <a:gdLst>
              <a:gd name="connsiteX0" fmla="*/ 19050 w 1729740"/>
              <a:gd name="connsiteY0" fmla="*/ 451866 h 470916"/>
              <a:gd name="connsiteX1" fmla="*/ 1710690 w 1729740"/>
              <a:gd name="connsiteY1" fmla="*/ 451866 h 470916"/>
              <a:gd name="connsiteX2" fmla="*/ 1710690 w 1729740"/>
              <a:gd name="connsiteY2" fmla="*/ 19050 h 470916"/>
              <a:gd name="connsiteX3" fmla="*/ 19050 w 1729740"/>
              <a:gd name="connsiteY3" fmla="*/ 19050 h 470916"/>
              <a:gd name="connsiteX4" fmla="*/ 19050 w 1729740"/>
              <a:gd name="connsiteY4" fmla="*/ 451866 h 470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9740" h="470916">
                <a:moveTo>
                  <a:pt x="19050" y="451866"/>
                </a:moveTo>
                <a:lnTo>
                  <a:pt x="1710690" y="451866"/>
                </a:lnTo>
                <a:lnTo>
                  <a:pt x="1710690" y="19050"/>
                </a:lnTo>
                <a:lnTo>
                  <a:pt x="19050" y="19050"/>
                </a:lnTo>
                <a:lnTo>
                  <a:pt x="19050" y="45186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102602" y="4365497"/>
            <a:ext cx="1691640" cy="432816"/>
          </a:xfrm>
          <a:custGeom>
            <a:avLst/>
            <a:gdLst>
              <a:gd name="connsiteX0" fmla="*/ 0 w 1691640"/>
              <a:gd name="connsiteY0" fmla="*/ 432816 h 432816"/>
              <a:gd name="connsiteX1" fmla="*/ 1691640 w 1691640"/>
              <a:gd name="connsiteY1" fmla="*/ 432816 h 432816"/>
              <a:gd name="connsiteX2" fmla="*/ 1691640 w 1691640"/>
              <a:gd name="connsiteY2" fmla="*/ 0 h 432816"/>
              <a:gd name="connsiteX3" fmla="*/ 0 w 1691640"/>
              <a:gd name="connsiteY3" fmla="*/ 0 h 432816"/>
              <a:gd name="connsiteX4" fmla="*/ 0 w 1691640"/>
              <a:gd name="connsiteY4" fmla="*/ 432816 h 43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91640" h="432816">
                <a:moveTo>
                  <a:pt x="0" y="432816"/>
                </a:moveTo>
                <a:lnTo>
                  <a:pt x="1691640" y="432816"/>
                </a:lnTo>
                <a:lnTo>
                  <a:pt x="1691640" y="0"/>
                </a:lnTo>
                <a:lnTo>
                  <a:pt x="0" y="0"/>
                </a:lnTo>
                <a:lnTo>
                  <a:pt x="0" y="432816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083552" y="4346447"/>
            <a:ext cx="1729740" cy="470916"/>
          </a:xfrm>
          <a:custGeom>
            <a:avLst/>
            <a:gdLst>
              <a:gd name="connsiteX0" fmla="*/ 19050 w 1729740"/>
              <a:gd name="connsiteY0" fmla="*/ 451866 h 470916"/>
              <a:gd name="connsiteX1" fmla="*/ 1710690 w 1729740"/>
              <a:gd name="connsiteY1" fmla="*/ 451866 h 470916"/>
              <a:gd name="connsiteX2" fmla="*/ 1710690 w 1729740"/>
              <a:gd name="connsiteY2" fmla="*/ 19050 h 470916"/>
              <a:gd name="connsiteX3" fmla="*/ 19050 w 1729740"/>
              <a:gd name="connsiteY3" fmla="*/ 19050 h 470916"/>
              <a:gd name="connsiteX4" fmla="*/ 19050 w 1729740"/>
              <a:gd name="connsiteY4" fmla="*/ 451866 h 4709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9740" h="470916">
                <a:moveTo>
                  <a:pt x="19050" y="451866"/>
                </a:moveTo>
                <a:lnTo>
                  <a:pt x="1710690" y="451866"/>
                </a:lnTo>
                <a:lnTo>
                  <a:pt x="1710690" y="19050"/>
                </a:lnTo>
                <a:lnTo>
                  <a:pt x="19050" y="19050"/>
                </a:lnTo>
                <a:lnTo>
                  <a:pt x="19050" y="45186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4132" y="3212464"/>
            <a:ext cx="1136650" cy="520700"/>
          </a:xfrm>
          <a:custGeom>
            <a:avLst/>
            <a:gdLst>
              <a:gd name="connsiteX0" fmla="*/ 0 w 1136650"/>
              <a:gd name="connsiteY0" fmla="*/ 520700 h 520700"/>
              <a:gd name="connsiteX1" fmla="*/ 1136649 w 1136650"/>
              <a:gd name="connsiteY1" fmla="*/ 520700 h 520700"/>
              <a:gd name="connsiteX2" fmla="*/ 1136649 w 1136650"/>
              <a:gd name="connsiteY2" fmla="*/ 0 h 520700"/>
              <a:gd name="connsiteX3" fmla="*/ 0 w 1136650"/>
              <a:gd name="connsiteY3" fmla="*/ 0 h 520700"/>
              <a:gd name="connsiteX4" fmla="*/ 0 w 1136650"/>
              <a:gd name="connsiteY4" fmla="*/ 520700 h 520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6650" h="520700">
                <a:moveTo>
                  <a:pt x="0" y="520700"/>
                </a:moveTo>
                <a:lnTo>
                  <a:pt x="1136649" y="520700"/>
                </a:lnTo>
                <a:lnTo>
                  <a:pt x="1136649" y="0"/>
                </a:lnTo>
                <a:lnTo>
                  <a:pt x="0" y="0"/>
                </a:lnTo>
                <a:lnTo>
                  <a:pt x="0" y="5207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4132" y="3733291"/>
            <a:ext cx="1136650" cy="546100"/>
          </a:xfrm>
          <a:custGeom>
            <a:avLst/>
            <a:gdLst>
              <a:gd name="connsiteX0" fmla="*/ 0 w 1136650"/>
              <a:gd name="connsiteY0" fmla="*/ 546100 h 546100"/>
              <a:gd name="connsiteX1" fmla="*/ 1136649 w 1136650"/>
              <a:gd name="connsiteY1" fmla="*/ 546100 h 546100"/>
              <a:gd name="connsiteX2" fmla="*/ 1136649 w 1136650"/>
              <a:gd name="connsiteY2" fmla="*/ 0 h 546100"/>
              <a:gd name="connsiteX3" fmla="*/ 0 w 1136650"/>
              <a:gd name="connsiteY3" fmla="*/ 0 h 546100"/>
              <a:gd name="connsiteX4" fmla="*/ 0 w 1136650"/>
              <a:gd name="connsiteY4" fmla="*/ 54610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6650" h="546100">
                <a:moveTo>
                  <a:pt x="0" y="546100"/>
                </a:moveTo>
                <a:lnTo>
                  <a:pt x="1136649" y="546100"/>
                </a:lnTo>
                <a:lnTo>
                  <a:pt x="1136649" y="0"/>
                </a:lnTo>
                <a:lnTo>
                  <a:pt x="0" y="0"/>
                </a:lnTo>
                <a:lnTo>
                  <a:pt x="0" y="5461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4132" y="4279328"/>
            <a:ext cx="1136650" cy="547687"/>
          </a:xfrm>
          <a:custGeom>
            <a:avLst/>
            <a:gdLst>
              <a:gd name="connsiteX0" fmla="*/ 0 w 1136650"/>
              <a:gd name="connsiteY0" fmla="*/ 547687 h 547687"/>
              <a:gd name="connsiteX1" fmla="*/ 1136649 w 1136650"/>
              <a:gd name="connsiteY1" fmla="*/ 547687 h 547687"/>
              <a:gd name="connsiteX2" fmla="*/ 1136649 w 1136650"/>
              <a:gd name="connsiteY2" fmla="*/ 0 h 547687"/>
              <a:gd name="connsiteX3" fmla="*/ 0 w 1136650"/>
              <a:gd name="connsiteY3" fmla="*/ 0 h 547687"/>
              <a:gd name="connsiteX4" fmla="*/ 0 w 1136650"/>
              <a:gd name="connsiteY4" fmla="*/ 547687 h 547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6650" h="547687">
                <a:moveTo>
                  <a:pt x="0" y="547687"/>
                </a:moveTo>
                <a:lnTo>
                  <a:pt x="1136649" y="547687"/>
                </a:lnTo>
                <a:lnTo>
                  <a:pt x="1136649" y="0"/>
                </a:lnTo>
                <a:lnTo>
                  <a:pt x="0" y="0"/>
                </a:lnTo>
                <a:lnTo>
                  <a:pt x="0" y="547687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74132" y="4827015"/>
            <a:ext cx="1136650" cy="546100"/>
          </a:xfrm>
          <a:custGeom>
            <a:avLst/>
            <a:gdLst>
              <a:gd name="connsiteX0" fmla="*/ 0 w 1136650"/>
              <a:gd name="connsiteY0" fmla="*/ 546100 h 546100"/>
              <a:gd name="connsiteX1" fmla="*/ 1136649 w 1136650"/>
              <a:gd name="connsiteY1" fmla="*/ 546100 h 546100"/>
              <a:gd name="connsiteX2" fmla="*/ 1136649 w 1136650"/>
              <a:gd name="connsiteY2" fmla="*/ 0 h 546100"/>
              <a:gd name="connsiteX3" fmla="*/ 0 w 1136650"/>
              <a:gd name="connsiteY3" fmla="*/ 0 h 546100"/>
              <a:gd name="connsiteX4" fmla="*/ 0 w 1136650"/>
              <a:gd name="connsiteY4" fmla="*/ 546100 h 546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6650" h="546100">
                <a:moveTo>
                  <a:pt x="0" y="546100"/>
                </a:moveTo>
                <a:lnTo>
                  <a:pt x="1136649" y="546100"/>
                </a:lnTo>
                <a:lnTo>
                  <a:pt x="1136649" y="0"/>
                </a:lnTo>
                <a:lnTo>
                  <a:pt x="0" y="0"/>
                </a:lnTo>
                <a:lnTo>
                  <a:pt x="0" y="54610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6032" y="3714241"/>
            <a:ext cx="1212850" cy="76200"/>
          </a:xfrm>
          <a:custGeom>
            <a:avLst/>
            <a:gdLst>
              <a:gd name="connsiteX0" fmla="*/ 19050 w 1212850"/>
              <a:gd name="connsiteY0" fmla="*/ 19050 h 76200"/>
              <a:gd name="connsiteX1" fmla="*/ 1193799 w 121285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2850" h="76200">
                <a:moveTo>
                  <a:pt x="19050" y="19050"/>
                </a:moveTo>
                <a:lnTo>
                  <a:pt x="119379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6032" y="4260341"/>
            <a:ext cx="1212850" cy="76200"/>
          </a:xfrm>
          <a:custGeom>
            <a:avLst/>
            <a:gdLst>
              <a:gd name="connsiteX0" fmla="*/ 19050 w 1212850"/>
              <a:gd name="connsiteY0" fmla="*/ 19050 h 76200"/>
              <a:gd name="connsiteX1" fmla="*/ 1193799 w 121285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2850" h="76200">
                <a:moveTo>
                  <a:pt x="19050" y="19050"/>
                </a:moveTo>
                <a:lnTo>
                  <a:pt x="119379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6032" y="4807965"/>
            <a:ext cx="1212850" cy="76200"/>
          </a:xfrm>
          <a:custGeom>
            <a:avLst/>
            <a:gdLst>
              <a:gd name="connsiteX0" fmla="*/ 19050 w 1212850"/>
              <a:gd name="connsiteY0" fmla="*/ 19050 h 76200"/>
              <a:gd name="connsiteX1" fmla="*/ 1193799 w 121285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2850" h="76200">
                <a:moveTo>
                  <a:pt x="19050" y="19050"/>
                </a:moveTo>
                <a:lnTo>
                  <a:pt x="119379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55082" y="3174492"/>
            <a:ext cx="76200" cy="2236723"/>
          </a:xfrm>
          <a:custGeom>
            <a:avLst/>
            <a:gdLst>
              <a:gd name="connsiteX0" fmla="*/ 19050 w 76200"/>
              <a:gd name="connsiteY0" fmla="*/ 19050 h 2236723"/>
              <a:gd name="connsiteX1" fmla="*/ 19050 w 76200"/>
              <a:gd name="connsiteY1" fmla="*/ 2217673 h 2236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236723">
                <a:moveTo>
                  <a:pt x="19050" y="19050"/>
                </a:moveTo>
                <a:lnTo>
                  <a:pt x="19050" y="221767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491731" y="3174492"/>
            <a:ext cx="76200" cy="2236723"/>
          </a:xfrm>
          <a:custGeom>
            <a:avLst/>
            <a:gdLst>
              <a:gd name="connsiteX0" fmla="*/ 19050 w 76200"/>
              <a:gd name="connsiteY0" fmla="*/ 19050 h 2236723"/>
              <a:gd name="connsiteX1" fmla="*/ 19050 w 76200"/>
              <a:gd name="connsiteY1" fmla="*/ 2217673 h 22367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2236723">
                <a:moveTo>
                  <a:pt x="19050" y="19050"/>
                </a:moveTo>
                <a:lnTo>
                  <a:pt x="19050" y="221767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6032" y="3193542"/>
            <a:ext cx="1212850" cy="76200"/>
          </a:xfrm>
          <a:custGeom>
            <a:avLst/>
            <a:gdLst>
              <a:gd name="connsiteX0" fmla="*/ 19050 w 1212850"/>
              <a:gd name="connsiteY0" fmla="*/ 19050 h 76200"/>
              <a:gd name="connsiteX1" fmla="*/ 1193799 w 121285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2850" h="76200">
                <a:moveTo>
                  <a:pt x="19050" y="19050"/>
                </a:moveTo>
                <a:lnTo>
                  <a:pt x="119379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336032" y="5354065"/>
            <a:ext cx="1212850" cy="76200"/>
          </a:xfrm>
          <a:custGeom>
            <a:avLst/>
            <a:gdLst>
              <a:gd name="connsiteX0" fmla="*/ 19050 w 1212850"/>
              <a:gd name="connsiteY0" fmla="*/ 19050 h 76200"/>
              <a:gd name="connsiteX1" fmla="*/ 1193799 w 1212850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12850" h="76200">
                <a:moveTo>
                  <a:pt x="19050" y="19050"/>
                </a:moveTo>
                <a:lnTo>
                  <a:pt x="1193799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8488" y="3265932"/>
            <a:ext cx="1045464" cy="397764"/>
          </a:xfrm>
          <a:custGeom>
            <a:avLst/>
            <a:gdLst>
              <a:gd name="connsiteX0" fmla="*/ 19050 w 1045464"/>
              <a:gd name="connsiteY0" fmla="*/ 198882 h 397764"/>
              <a:gd name="connsiteX1" fmla="*/ 522732 w 1045464"/>
              <a:gd name="connsiteY1" fmla="*/ 19050 h 397764"/>
              <a:gd name="connsiteX2" fmla="*/ 1026414 w 1045464"/>
              <a:gd name="connsiteY2" fmla="*/ 198882 h 397764"/>
              <a:gd name="connsiteX3" fmla="*/ 522732 w 1045464"/>
              <a:gd name="connsiteY3" fmla="*/ 378714 h 397764"/>
              <a:gd name="connsiteX4" fmla="*/ 19050 w 1045464"/>
              <a:gd name="connsiteY4" fmla="*/ 198882 h 397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5464" h="397764">
                <a:moveTo>
                  <a:pt x="19050" y="198882"/>
                </a:moveTo>
                <a:cubicBezTo>
                  <a:pt x="19050" y="99567"/>
                  <a:pt x="244602" y="19050"/>
                  <a:pt x="522732" y="19050"/>
                </a:cubicBezTo>
                <a:cubicBezTo>
                  <a:pt x="800861" y="19050"/>
                  <a:pt x="1026414" y="99567"/>
                  <a:pt x="1026414" y="198882"/>
                </a:cubicBezTo>
                <a:cubicBezTo>
                  <a:pt x="1026414" y="298196"/>
                  <a:pt x="800861" y="378714"/>
                  <a:pt x="522732" y="378714"/>
                </a:cubicBezTo>
                <a:cubicBezTo>
                  <a:pt x="244602" y="378714"/>
                  <a:pt x="19050" y="298196"/>
                  <a:pt x="19050" y="19888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8488" y="3793235"/>
            <a:ext cx="1045464" cy="399288"/>
          </a:xfrm>
          <a:custGeom>
            <a:avLst/>
            <a:gdLst>
              <a:gd name="connsiteX0" fmla="*/ 19050 w 1045464"/>
              <a:gd name="connsiteY0" fmla="*/ 199644 h 399288"/>
              <a:gd name="connsiteX1" fmla="*/ 522732 w 1045464"/>
              <a:gd name="connsiteY1" fmla="*/ 19050 h 399288"/>
              <a:gd name="connsiteX2" fmla="*/ 1026414 w 1045464"/>
              <a:gd name="connsiteY2" fmla="*/ 199644 h 399288"/>
              <a:gd name="connsiteX3" fmla="*/ 522732 w 1045464"/>
              <a:gd name="connsiteY3" fmla="*/ 380238 h 399288"/>
              <a:gd name="connsiteX4" fmla="*/ 19050 w 1045464"/>
              <a:gd name="connsiteY4" fmla="*/ 199644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5464" h="399288">
                <a:moveTo>
                  <a:pt x="19050" y="199644"/>
                </a:moveTo>
                <a:cubicBezTo>
                  <a:pt x="19050" y="99948"/>
                  <a:pt x="244602" y="19050"/>
                  <a:pt x="522732" y="19050"/>
                </a:cubicBezTo>
                <a:cubicBezTo>
                  <a:pt x="800861" y="19050"/>
                  <a:pt x="1026414" y="99948"/>
                  <a:pt x="1026414" y="199644"/>
                </a:cubicBezTo>
                <a:cubicBezTo>
                  <a:pt x="1026414" y="299339"/>
                  <a:pt x="800861" y="380238"/>
                  <a:pt x="522732" y="380238"/>
                </a:cubicBezTo>
                <a:cubicBezTo>
                  <a:pt x="244602" y="380238"/>
                  <a:pt x="19050" y="299339"/>
                  <a:pt x="19050" y="199644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8488" y="4322064"/>
            <a:ext cx="1045464" cy="397764"/>
          </a:xfrm>
          <a:custGeom>
            <a:avLst/>
            <a:gdLst>
              <a:gd name="connsiteX0" fmla="*/ 19050 w 1045464"/>
              <a:gd name="connsiteY0" fmla="*/ 198882 h 397764"/>
              <a:gd name="connsiteX1" fmla="*/ 522732 w 1045464"/>
              <a:gd name="connsiteY1" fmla="*/ 19050 h 397764"/>
              <a:gd name="connsiteX2" fmla="*/ 1026414 w 1045464"/>
              <a:gd name="connsiteY2" fmla="*/ 198882 h 397764"/>
              <a:gd name="connsiteX3" fmla="*/ 522732 w 1045464"/>
              <a:gd name="connsiteY3" fmla="*/ 378714 h 397764"/>
              <a:gd name="connsiteX4" fmla="*/ 19050 w 1045464"/>
              <a:gd name="connsiteY4" fmla="*/ 198882 h 3977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5464" h="397764">
                <a:moveTo>
                  <a:pt x="19050" y="198882"/>
                </a:moveTo>
                <a:cubicBezTo>
                  <a:pt x="19050" y="99567"/>
                  <a:pt x="244602" y="19050"/>
                  <a:pt x="522732" y="19050"/>
                </a:cubicBezTo>
                <a:cubicBezTo>
                  <a:pt x="800861" y="19050"/>
                  <a:pt x="1026414" y="99567"/>
                  <a:pt x="1026414" y="198882"/>
                </a:cubicBezTo>
                <a:cubicBezTo>
                  <a:pt x="1026414" y="298195"/>
                  <a:pt x="800861" y="378714"/>
                  <a:pt x="522732" y="378714"/>
                </a:cubicBezTo>
                <a:cubicBezTo>
                  <a:pt x="244602" y="378714"/>
                  <a:pt x="19050" y="298195"/>
                  <a:pt x="19050" y="198882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28488" y="4849367"/>
            <a:ext cx="1045464" cy="399288"/>
          </a:xfrm>
          <a:custGeom>
            <a:avLst/>
            <a:gdLst>
              <a:gd name="connsiteX0" fmla="*/ 19050 w 1045464"/>
              <a:gd name="connsiteY0" fmla="*/ 199644 h 399288"/>
              <a:gd name="connsiteX1" fmla="*/ 522732 w 1045464"/>
              <a:gd name="connsiteY1" fmla="*/ 19050 h 399288"/>
              <a:gd name="connsiteX2" fmla="*/ 1026414 w 1045464"/>
              <a:gd name="connsiteY2" fmla="*/ 199644 h 399288"/>
              <a:gd name="connsiteX3" fmla="*/ 522732 w 1045464"/>
              <a:gd name="connsiteY3" fmla="*/ 380238 h 399288"/>
              <a:gd name="connsiteX4" fmla="*/ 19050 w 1045464"/>
              <a:gd name="connsiteY4" fmla="*/ 199644 h 3992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45464" h="399288">
                <a:moveTo>
                  <a:pt x="19050" y="199644"/>
                </a:moveTo>
                <a:cubicBezTo>
                  <a:pt x="19050" y="99948"/>
                  <a:pt x="244602" y="19050"/>
                  <a:pt x="522732" y="19050"/>
                </a:cubicBezTo>
                <a:cubicBezTo>
                  <a:pt x="800861" y="19050"/>
                  <a:pt x="1026414" y="99948"/>
                  <a:pt x="1026414" y="199644"/>
                </a:cubicBezTo>
                <a:cubicBezTo>
                  <a:pt x="1026414" y="299339"/>
                  <a:pt x="800861" y="380238"/>
                  <a:pt x="522732" y="380238"/>
                </a:cubicBezTo>
                <a:cubicBezTo>
                  <a:pt x="244602" y="380238"/>
                  <a:pt x="19050" y="299339"/>
                  <a:pt x="19050" y="199644"/>
                </a:cubicBez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70253" y="4021073"/>
            <a:ext cx="2302764" cy="409955"/>
          </a:xfrm>
          <a:custGeom>
            <a:avLst/>
            <a:gdLst>
              <a:gd name="connsiteX0" fmla="*/ 0 w 2302764"/>
              <a:gd name="connsiteY0" fmla="*/ 409955 h 409955"/>
              <a:gd name="connsiteX1" fmla="*/ 2302763 w 2302764"/>
              <a:gd name="connsiteY1" fmla="*/ 409955 h 409955"/>
              <a:gd name="connsiteX2" fmla="*/ 2302763 w 2302764"/>
              <a:gd name="connsiteY2" fmla="*/ 0 h 409955"/>
              <a:gd name="connsiteX3" fmla="*/ 0 w 2302764"/>
              <a:gd name="connsiteY3" fmla="*/ 0 h 409955"/>
              <a:gd name="connsiteX4" fmla="*/ 0 w 2302764"/>
              <a:gd name="connsiteY4" fmla="*/ 409955 h 4099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02764" h="409955">
                <a:moveTo>
                  <a:pt x="0" y="409955"/>
                </a:moveTo>
                <a:lnTo>
                  <a:pt x="2302763" y="409955"/>
                </a:lnTo>
                <a:lnTo>
                  <a:pt x="2302763" y="0"/>
                </a:lnTo>
                <a:lnTo>
                  <a:pt x="0" y="0"/>
                </a:lnTo>
                <a:lnTo>
                  <a:pt x="0" y="409955"/>
                </a:lnTo>
              </a:path>
            </a:pathLst>
          </a:custGeom>
          <a:solidFill>
            <a:srgbClr val="c7dae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251203" y="4002023"/>
            <a:ext cx="2340864" cy="448055"/>
          </a:xfrm>
          <a:custGeom>
            <a:avLst/>
            <a:gdLst>
              <a:gd name="connsiteX0" fmla="*/ 19050 w 2340864"/>
              <a:gd name="connsiteY0" fmla="*/ 429005 h 448055"/>
              <a:gd name="connsiteX1" fmla="*/ 2321813 w 2340864"/>
              <a:gd name="connsiteY1" fmla="*/ 429005 h 448055"/>
              <a:gd name="connsiteX2" fmla="*/ 2321813 w 2340864"/>
              <a:gd name="connsiteY2" fmla="*/ 19050 h 448055"/>
              <a:gd name="connsiteX3" fmla="*/ 19050 w 2340864"/>
              <a:gd name="connsiteY3" fmla="*/ 19050 h 448055"/>
              <a:gd name="connsiteX4" fmla="*/ 19050 w 2340864"/>
              <a:gd name="connsiteY4" fmla="*/ 429005 h 4480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40864" h="448055">
                <a:moveTo>
                  <a:pt x="19050" y="429005"/>
                </a:moveTo>
                <a:lnTo>
                  <a:pt x="2321813" y="429005"/>
                </a:lnTo>
                <a:lnTo>
                  <a:pt x="2321813" y="19050"/>
                </a:lnTo>
                <a:lnTo>
                  <a:pt x="19050" y="19050"/>
                </a:lnTo>
                <a:lnTo>
                  <a:pt x="19050" y="42900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1778000"/>
            <a:ext cx="9613900" cy="762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68400" y="3149600"/>
            <a:ext cx="7734300" cy="243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88200" y="3378200"/>
            <a:ext cx="1168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Apple\0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188200" y="3962400"/>
            <a:ext cx="13335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Pear\0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Peach\0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Banana\0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3327400"/>
            <a:ext cx="660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EE05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00700" y="3886200"/>
            <a:ext cx="6604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EE20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EE44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EE87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31800"/>
            <a:ext cx="9639300" cy="283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79400" algn="l"/>
                <a:tab pos="558800" algn="l"/>
                <a:tab pos="5029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279400" algn="l"/>
                <a:tab pos="558800" algn="l"/>
                <a:tab pos="5029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字符指针数组：一个数组中的各个元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素都是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字符指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279400" algn="l"/>
                <a:tab pos="558800" algn="l"/>
                <a:tab pos="5029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*names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[]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{"Apple",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"Pear",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"Peach",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"Banana"};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79400" algn="l"/>
                <a:tab pos="558800" algn="l"/>
                <a:tab pos="50292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names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4051300"/>
            <a:ext cx="203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							</a:tabLst>
            </a:pPr>
            <a:r>
              <a:rPr lang="en-US" altLang="zh-CN" sz="20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各字符串的首地址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200" y="927100"/>
            <a:ext cx="10464800" cy="5778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1257300"/>
            <a:ext cx="6718300" cy="431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names[6]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{"Guanyu",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"Zhangfei",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		</a:t>
            </a: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"Zhaoyun",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"Machao",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"Huangzhong",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"Liubei"};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char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temp;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%s\n",names[2],names[3]);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temp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names[2];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names[2]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names[3];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names[3]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temp;</a:t>
            </a:r>
          </a:p>
          <a:p>
            <a:pPr>
              <a:lnSpc>
                <a:spcPts val="2800"/>
              </a:lnSpc>
              <a:tabLst>
                <a:tab pos="673100" algn="l"/>
                <a:tab pos="10033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printf("%s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%s\n",names[2],names[3]);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24000" y="5511800"/>
            <a:ext cx="21844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printf("\n");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0900" y="62357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00000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9817100" y="1422400"/>
            <a:ext cx="1727200" cy="317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Guanyu\0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Zhangfei\0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Zhaoyun\0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Machao\0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Huangzhong\0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Liubei\0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191500" y="5499100"/>
            <a:ext cx="23495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Zhaoyun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Machao</a:t>
            </a:r>
          </a:p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Machao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ffffff"/>
                </a:solidFill>
                <a:latin typeface="Consolas" pitchFamily="18" charset="0"/>
                <a:cs typeface="Consolas" pitchFamily="18" charset="0"/>
              </a:rPr>
              <a:t>Zhaoyun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21700" y="2578100"/>
            <a:ext cx="546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5583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8521700" y="3073400"/>
            <a:ext cx="546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55A8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96200" y="1155700"/>
            <a:ext cx="1485900" cy="403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47700" algn="l"/>
                <a:tab pos="825500" algn="l"/>
              </a:tabLst>
            </a:pPr>
            <a:r>
              <a:rPr lang="en-US" altLang="zh-CN" dirty="0" smtClean="0"/>
              <a:t>	</a:t>
            </a:r>
            <a:r>
              <a:rPr lang="en-US" altLang="zh-CN" sz="2402" b="1" u="sng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names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6477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5548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477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5562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6477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55A8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477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5583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6477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55B3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647700" algn="l"/>
                <a:tab pos="825500" algn="l"/>
              </a:tabLst>
            </a:pPr>
            <a:r>
              <a:rPr lang="en-US" altLang="zh-CN" dirty="0" smtClean="0"/>
              <a:t>		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55C9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647700" algn="l"/>
                <a:tab pos="825500" algn="l"/>
              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temp</a:t>
            </a:r>
            <a:r>
              <a:rPr lang="en-US" altLang="zh-CN" sz="1802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5583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72739" y="4744211"/>
            <a:ext cx="6188964" cy="537971"/>
          </a:xfrm>
          <a:custGeom>
            <a:avLst/>
            <a:gdLst>
              <a:gd name="connsiteX0" fmla="*/ 14477 w 6188964"/>
              <a:gd name="connsiteY0" fmla="*/ 268985 h 537971"/>
              <a:gd name="connsiteX1" fmla="*/ 268986 w 6188964"/>
              <a:gd name="connsiteY1" fmla="*/ 14478 h 537971"/>
              <a:gd name="connsiteX2" fmla="*/ 5919978 w 6188964"/>
              <a:gd name="connsiteY2" fmla="*/ 14478 h 537971"/>
              <a:gd name="connsiteX3" fmla="*/ 6174486 w 6188964"/>
              <a:gd name="connsiteY3" fmla="*/ 268985 h 537971"/>
              <a:gd name="connsiteX4" fmla="*/ 6174486 w 6188964"/>
              <a:gd name="connsiteY4" fmla="*/ 268985 h 537971"/>
              <a:gd name="connsiteX5" fmla="*/ 5919978 w 6188964"/>
              <a:gd name="connsiteY5" fmla="*/ 523494 h 537971"/>
              <a:gd name="connsiteX6" fmla="*/ 268986 w 6188964"/>
              <a:gd name="connsiteY6" fmla="*/ 523494 h 537971"/>
              <a:gd name="connsiteX7" fmla="*/ 14477 w 6188964"/>
              <a:gd name="connsiteY7" fmla="*/ 268985 h 5379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4" h="537971">
                <a:moveTo>
                  <a:pt x="14477" y="268985"/>
                </a:moveTo>
                <a:cubicBezTo>
                  <a:pt x="14477" y="128397"/>
                  <a:pt x="128397" y="14478"/>
                  <a:pt x="268986" y="14478"/>
                </a:cubicBezTo>
                <a:lnTo>
                  <a:pt x="5919978" y="14478"/>
                </a:lnTo>
                <a:cubicBezTo>
                  <a:pt x="6060566" y="14478"/>
                  <a:pt x="6174486" y="128397"/>
                  <a:pt x="6174486" y="268985"/>
                </a:cubicBezTo>
                <a:lnTo>
                  <a:pt x="6174486" y="268985"/>
                </a:lnTo>
                <a:cubicBezTo>
                  <a:pt x="6174486" y="409575"/>
                  <a:pt x="6060566" y="523494"/>
                  <a:pt x="5919978" y="523494"/>
                </a:cubicBezTo>
                <a:lnTo>
                  <a:pt x="268986" y="523494"/>
                </a:lnTo>
                <a:cubicBezTo>
                  <a:pt x="128397" y="523494"/>
                  <a:pt x="14477" y="409575"/>
                  <a:pt x="14477" y="268985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206495" y="3980687"/>
            <a:ext cx="6394703" cy="536448"/>
          </a:xfrm>
          <a:custGeom>
            <a:avLst/>
            <a:gdLst>
              <a:gd name="connsiteX0" fmla="*/ 14477 w 6394703"/>
              <a:gd name="connsiteY0" fmla="*/ 268224 h 536448"/>
              <a:gd name="connsiteX1" fmla="*/ 268224 w 6394703"/>
              <a:gd name="connsiteY1" fmla="*/ 14478 h 536448"/>
              <a:gd name="connsiteX2" fmla="*/ 6126480 w 6394703"/>
              <a:gd name="connsiteY2" fmla="*/ 14478 h 536448"/>
              <a:gd name="connsiteX3" fmla="*/ 6380225 w 6394703"/>
              <a:gd name="connsiteY3" fmla="*/ 268224 h 536448"/>
              <a:gd name="connsiteX4" fmla="*/ 6380225 w 6394703"/>
              <a:gd name="connsiteY4" fmla="*/ 268224 h 536448"/>
              <a:gd name="connsiteX5" fmla="*/ 6126480 w 6394703"/>
              <a:gd name="connsiteY5" fmla="*/ 521970 h 536448"/>
              <a:gd name="connsiteX6" fmla="*/ 268224 w 6394703"/>
              <a:gd name="connsiteY6" fmla="*/ 521970 h 536448"/>
              <a:gd name="connsiteX7" fmla="*/ 14477 w 639470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394703" h="536448">
                <a:moveTo>
                  <a:pt x="14477" y="268224"/>
                </a:moveTo>
                <a:cubicBezTo>
                  <a:pt x="14477" y="128143"/>
                  <a:pt x="128143" y="14478"/>
                  <a:pt x="268224" y="14478"/>
                </a:cubicBezTo>
                <a:lnTo>
                  <a:pt x="6126480" y="14478"/>
                </a:lnTo>
                <a:cubicBezTo>
                  <a:pt x="6266560" y="14478"/>
                  <a:pt x="6380225" y="128143"/>
                  <a:pt x="6380225" y="268224"/>
                </a:cubicBezTo>
                <a:lnTo>
                  <a:pt x="6380225" y="268224"/>
                </a:lnTo>
                <a:cubicBezTo>
                  <a:pt x="6380225" y="408305"/>
                  <a:pt x="6266560" y="521970"/>
                  <a:pt x="612648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189732" y="3215639"/>
            <a:ext cx="6233160" cy="537972"/>
          </a:xfrm>
          <a:custGeom>
            <a:avLst/>
            <a:gdLst>
              <a:gd name="connsiteX0" fmla="*/ 14477 w 6233160"/>
              <a:gd name="connsiteY0" fmla="*/ 268986 h 537972"/>
              <a:gd name="connsiteX1" fmla="*/ 268985 w 6233160"/>
              <a:gd name="connsiteY1" fmla="*/ 14477 h 537972"/>
              <a:gd name="connsiteX2" fmla="*/ 5964174 w 6233160"/>
              <a:gd name="connsiteY2" fmla="*/ 14477 h 537972"/>
              <a:gd name="connsiteX3" fmla="*/ 6218682 w 6233160"/>
              <a:gd name="connsiteY3" fmla="*/ 268986 h 537972"/>
              <a:gd name="connsiteX4" fmla="*/ 6218682 w 6233160"/>
              <a:gd name="connsiteY4" fmla="*/ 268986 h 537972"/>
              <a:gd name="connsiteX5" fmla="*/ 5964174 w 6233160"/>
              <a:gd name="connsiteY5" fmla="*/ 523494 h 537972"/>
              <a:gd name="connsiteX6" fmla="*/ 268985 w 6233160"/>
              <a:gd name="connsiteY6" fmla="*/ 523494 h 537972"/>
              <a:gd name="connsiteX7" fmla="*/ 14477 w 6233160"/>
              <a:gd name="connsiteY7" fmla="*/ 268986 h 5379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33160" h="537972">
                <a:moveTo>
                  <a:pt x="14477" y="268986"/>
                </a:moveTo>
                <a:cubicBezTo>
                  <a:pt x="14477" y="128397"/>
                  <a:pt x="128396" y="14477"/>
                  <a:pt x="268985" y="14477"/>
                </a:cubicBezTo>
                <a:lnTo>
                  <a:pt x="5964174" y="14477"/>
                </a:lnTo>
                <a:cubicBezTo>
                  <a:pt x="6104762" y="14477"/>
                  <a:pt x="6218682" y="128397"/>
                  <a:pt x="6218682" y="268986"/>
                </a:cubicBezTo>
                <a:lnTo>
                  <a:pt x="6218682" y="268986"/>
                </a:lnTo>
                <a:cubicBezTo>
                  <a:pt x="6218682" y="409575"/>
                  <a:pt x="6104762" y="523494"/>
                  <a:pt x="5964174" y="523494"/>
                </a:cubicBezTo>
                <a:lnTo>
                  <a:pt x="268985" y="523494"/>
                </a:lnTo>
                <a:cubicBezTo>
                  <a:pt x="128396" y="523494"/>
                  <a:pt x="14477" y="409575"/>
                  <a:pt x="14477" y="268986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92451" y="1687067"/>
            <a:ext cx="6265164" cy="536448"/>
          </a:xfrm>
          <a:custGeom>
            <a:avLst/>
            <a:gdLst>
              <a:gd name="connsiteX0" fmla="*/ 14477 w 6265164"/>
              <a:gd name="connsiteY0" fmla="*/ 268224 h 536448"/>
              <a:gd name="connsiteX1" fmla="*/ 268224 w 6265164"/>
              <a:gd name="connsiteY1" fmla="*/ 14477 h 536448"/>
              <a:gd name="connsiteX2" fmla="*/ 5996940 w 6265164"/>
              <a:gd name="connsiteY2" fmla="*/ 14477 h 536448"/>
              <a:gd name="connsiteX3" fmla="*/ 6250686 w 6265164"/>
              <a:gd name="connsiteY3" fmla="*/ 268224 h 536448"/>
              <a:gd name="connsiteX4" fmla="*/ 6250686 w 6265164"/>
              <a:gd name="connsiteY4" fmla="*/ 268224 h 536448"/>
              <a:gd name="connsiteX5" fmla="*/ 5996940 w 6265164"/>
              <a:gd name="connsiteY5" fmla="*/ 521970 h 536448"/>
              <a:gd name="connsiteX6" fmla="*/ 268224 w 6265164"/>
              <a:gd name="connsiteY6" fmla="*/ 521970 h 536448"/>
              <a:gd name="connsiteX7" fmla="*/ 14477 w 6265164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65164" h="536448">
                <a:moveTo>
                  <a:pt x="14477" y="268224"/>
                </a:moveTo>
                <a:cubicBezTo>
                  <a:pt x="14477" y="128142"/>
                  <a:pt x="128143" y="14477"/>
                  <a:pt x="268224" y="14477"/>
                </a:cubicBezTo>
                <a:lnTo>
                  <a:pt x="5996940" y="14477"/>
                </a:lnTo>
                <a:cubicBezTo>
                  <a:pt x="6137020" y="14477"/>
                  <a:pt x="6250686" y="128142"/>
                  <a:pt x="6250686" y="268224"/>
                </a:cubicBezTo>
                <a:lnTo>
                  <a:pt x="6250686" y="268224"/>
                </a:lnTo>
                <a:cubicBezTo>
                  <a:pt x="6250686" y="408305"/>
                  <a:pt x="6137020" y="521970"/>
                  <a:pt x="5996940" y="521970"/>
                </a:cubicBezTo>
                <a:lnTo>
                  <a:pt x="268224" y="521970"/>
                </a:lnTo>
                <a:cubicBezTo>
                  <a:pt x="128143" y="521970"/>
                  <a:pt x="14477" y="408305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342376" y="5551932"/>
            <a:ext cx="531876" cy="449579"/>
          </a:xfrm>
          <a:custGeom>
            <a:avLst/>
            <a:gdLst>
              <a:gd name="connsiteX0" fmla="*/ 0 w 531876"/>
              <a:gd name="connsiteY0" fmla="*/ 0 h 449579"/>
              <a:gd name="connsiteX1" fmla="*/ 295782 w 531876"/>
              <a:gd name="connsiteY1" fmla="*/ 0 h 449579"/>
              <a:gd name="connsiteX2" fmla="*/ 531876 w 531876"/>
              <a:gd name="connsiteY2" fmla="*/ 224789 h 449579"/>
              <a:gd name="connsiteX3" fmla="*/ 295782 w 531876"/>
              <a:gd name="connsiteY3" fmla="*/ 449579 h 449579"/>
              <a:gd name="connsiteX4" fmla="*/ 0 w 531876"/>
              <a:gd name="connsiteY4" fmla="*/ 449579 h 449579"/>
              <a:gd name="connsiteX5" fmla="*/ 236092 w 531876"/>
              <a:gd name="connsiteY5" fmla="*/ 224789 h 449579"/>
              <a:gd name="connsiteX6" fmla="*/ 0 w 531876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1876" h="449579">
                <a:moveTo>
                  <a:pt x="0" y="0"/>
                </a:moveTo>
                <a:lnTo>
                  <a:pt x="295782" y="0"/>
                </a:lnTo>
                <a:lnTo>
                  <a:pt x="531876" y="224789"/>
                </a:lnTo>
                <a:lnTo>
                  <a:pt x="295782" y="449579"/>
                </a:lnTo>
                <a:lnTo>
                  <a:pt x="0" y="449579"/>
                </a:lnTo>
                <a:lnTo>
                  <a:pt x="236092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8916923" y="5551932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9492995" y="5551932"/>
            <a:ext cx="533400" cy="449579"/>
          </a:xfrm>
          <a:custGeom>
            <a:avLst/>
            <a:gdLst>
              <a:gd name="connsiteX0" fmla="*/ 0 w 533400"/>
              <a:gd name="connsiteY0" fmla="*/ 0 h 449579"/>
              <a:gd name="connsiteX1" fmla="*/ 297307 w 533400"/>
              <a:gd name="connsiteY1" fmla="*/ 0 h 449579"/>
              <a:gd name="connsiteX2" fmla="*/ 533400 w 533400"/>
              <a:gd name="connsiteY2" fmla="*/ 224789 h 449579"/>
              <a:gd name="connsiteX3" fmla="*/ 297307 w 533400"/>
              <a:gd name="connsiteY3" fmla="*/ 449579 h 449579"/>
              <a:gd name="connsiteX4" fmla="*/ 0 w 533400"/>
              <a:gd name="connsiteY4" fmla="*/ 449579 h 449579"/>
              <a:gd name="connsiteX5" fmla="*/ 236093 w 533400"/>
              <a:gd name="connsiteY5" fmla="*/ 224789 h 449579"/>
              <a:gd name="connsiteX6" fmla="*/ 0 w 533400"/>
              <a:gd name="connsiteY6" fmla="*/ 0 h 4495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33400" h="449579">
                <a:moveTo>
                  <a:pt x="0" y="0"/>
                </a:moveTo>
                <a:lnTo>
                  <a:pt x="297307" y="0"/>
                </a:lnTo>
                <a:lnTo>
                  <a:pt x="533400" y="224789"/>
                </a:lnTo>
                <a:lnTo>
                  <a:pt x="297307" y="449579"/>
                </a:lnTo>
                <a:lnTo>
                  <a:pt x="0" y="449579"/>
                </a:lnTo>
                <a:lnTo>
                  <a:pt x="236093" y="224789"/>
                </a:lnTo>
                <a:lnTo>
                  <a:pt x="0" y="0"/>
                </a:lnTo>
              </a:path>
            </a:pathLst>
          </a:custGeom>
          <a:solidFill>
            <a:srgbClr val="39527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063495" y="5509259"/>
            <a:ext cx="6188963" cy="536448"/>
          </a:xfrm>
          <a:custGeom>
            <a:avLst/>
            <a:gdLst>
              <a:gd name="connsiteX0" fmla="*/ 14477 w 6188963"/>
              <a:gd name="connsiteY0" fmla="*/ 268224 h 536448"/>
              <a:gd name="connsiteX1" fmla="*/ 268224 w 6188963"/>
              <a:gd name="connsiteY1" fmla="*/ 14478 h 536448"/>
              <a:gd name="connsiteX2" fmla="*/ 5920739 w 6188963"/>
              <a:gd name="connsiteY2" fmla="*/ 14478 h 536448"/>
              <a:gd name="connsiteX3" fmla="*/ 6174485 w 6188963"/>
              <a:gd name="connsiteY3" fmla="*/ 268224 h 536448"/>
              <a:gd name="connsiteX4" fmla="*/ 6174485 w 6188963"/>
              <a:gd name="connsiteY4" fmla="*/ 268224 h 536448"/>
              <a:gd name="connsiteX5" fmla="*/ 5920739 w 6188963"/>
              <a:gd name="connsiteY5" fmla="*/ 521970 h 536448"/>
              <a:gd name="connsiteX6" fmla="*/ 268224 w 6188963"/>
              <a:gd name="connsiteY6" fmla="*/ 521970 h 536448"/>
              <a:gd name="connsiteX7" fmla="*/ 14477 w 6188963"/>
              <a:gd name="connsiteY7" fmla="*/ 268224 h 5364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188963" h="536448">
                <a:moveTo>
                  <a:pt x="14477" y="268224"/>
                </a:moveTo>
                <a:cubicBezTo>
                  <a:pt x="14477" y="128079"/>
                  <a:pt x="128143" y="14478"/>
                  <a:pt x="268224" y="14478"/>
                </a:cubicBezTo>
                <a:lnTo>
                  <a:pt x="5920739" y="14478"/>
                </a:lnTo>
                <a:cubicBezTo>
                  <a:pt x="6060821" y="14478"/>
                  <a:pt x="6174485" y="128079"/>
                  <a:pt x="6174485" y="268224"/>
                </a:cubicBezTo>
                <a:lnTo>
                  <a:pt x="6174485" y="268224"/>
                </a:lnTo>
                <a:cubicBezTo>
                  <a:pt x="6174485" y="408368"/>
                  <a:pt x="6060821" y="521970"/>
                  <a:pt x="5920739" y="521970"/>
                </a:cubicBezTo>
                <a:lnTo>
                  <a:pt x="268224" y="521970"/>
                </a:lnTo>
                <a:cubicBezTo>
                  <a:pt x="128143" y="521970"/>
                  <a:pt x="14477" y="408368"/>
                  <a:pt x="14477" y="268224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17876" y="2452116"/>
            <a:ext cx="6243827" cy="536447"/>
          </a:xfrm>
          <a:custGeom>
            <a:avLst/>
            <a:gdLst>
              <a:gd name="connsiteX0" fmla="*/ 14477 w 6243827"/>
              <a:gd name="connsiteY0" fmla="*/ 268223 h 536447"/>
              <a:gd name="connsiteX1" fmla="*/ 268223 w 6243827"/>
              <a:gd name="connsiteY1" fmla="*/ 14477 h 536447"/>
              <a:gd name="connsiteX2" fmla="*/ 5975604 w 6243827"/>
              <a:gd name="connsiteY2" fmla="*/ 14477 h 536447"/>
              <a:gd name="connsiteX3" fmla="*/ 6229350 w 6243827"/>
              <a:gd name="connsiteY3" fmla="*/ 268223 h 536447"/>
              <a:gd name="connsiteX4" fmla="*/ 6229350 w 6243827"/>
              <a:gd name="connsiteY4" fmla="*/ 268223 h 536447"/>
              <a:gd name="connsiteX5" fmla="*/ 5975604 w 6243827"/>
              <a:gd name="connsiteY5" fmla="*/ 521969 h 536447"/>
              <a:gd name="connsiteX6" fmla="*/ 268223 w 6243827"/>
              <a:gd name="connsiteY6" fmla="*/ 521969 h 536447"/>
              <a:gd name="connsiteX7" fmla="*/ 14477 w 6243827"/>
              <a:gd name="connsiteY7" fmla="*/ 268223 h 536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243827" h="536447">
                <a:moveTo>
                  <a:pt x="14477" y="268223"/>
                </a:moveTo>
                <a:cubicBezTo>
                  <a:pt x="14477" y="128142"/>
                  <a:pt x="128142" y="14477"/>
                  <a:pt x="268223" y="14477"/>
                </a:cubicBezTo>
                <a:lnTo>
                  <a:pt x="5975604" y="14477"/>
                </a:lnTo>
                <a:cubicBezTo>
                  <a:pt x="6115811" y="14477"/>
                  <a:pt x="6229350" y="128142"/>
                  <a:pt x="6229350" y="268223"/>
                </a:cubicBezTo>
                <a:lnTo>
                  <a:pt x="6229350" y="268223"/>
                </a:lnTo>
                <a:cubicBezTo>
                  <a:pt x="6229350" y="408432"/>
                  <a:pt x="6115684" y="521969"/>
                  <a:pt x="5975604" y="521969"/>
                </a:cubicBezTo>
                <a:lnTo>
                  <a:pt x="268223" y="521969"/>
                </a:lnTo>
                <a:cubicBezTo>
                  <a:pt x="128142" y="521969"/>
                  <a:pt x="14477" y="408304"/>
                  <a:pt x="14477" y="268223"/>
                </a:cubicBez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409700"/>
            <a:ext cx="3314700" cy="4953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5511800"/>
            <a:ext cx="1803400" cy="5842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42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27432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本章授课内容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048000" y="4864100"/>
            <a:ext cx="13716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指针与字符串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78200" y="4089400"/>
            <a:ext cx="1143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指针与数组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365500" y="3327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多重指针的声明及使用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60600" y="1803400"/>
            <a:ext cx="2286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235200" y="5626100"/>
            <a:ext cx="2057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97200" y="2565400"/>
            <a:ext cx="1600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							</a:tabLst>
            </a:pPr>
            <a:r>
              <a:rPr lang="en-US" altLang="zh-CN" sz="1802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指针变量的运算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320800"/>
            <a:ext cx="2222500" cy="139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8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空指针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3022600"/>
            <a:ext cx="1981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通用指针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143000"/>
            <a:ext cx="87249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6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</a:t>
            </a:r>
            <a:r>
              <a:rPr lang="en-US" altLang="zh-CN" sz="3206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指针声明符中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，若使用了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3206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关键字，该指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1638300"/>
            <a:ext cx="3492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针称为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2387600"/>
            <a:ext cx="38608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一重变量的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</a:t>
            </a:r>
          </a:p>
          <a:p>
            <a:pPr>
              <a:lnSpc>
                <a:spcPts val="45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二重变量的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</a:t>
            </a:r>
          </a:p>
          <a:p>
            <a:pPr>
              <a:lnSpc>
                <a:spcPts val="45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多重变量的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241800"/>
            <a:ext cx="1574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							</a:tabLst>
            </a:pPr>
            <a:r>
              <a:rPr lang="en-US" altLang="zh-CN" sz="3204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作用：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4953000"/>
            <a:ext cx="4000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限定变量的可使用权限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89400" y="2603500"/>
            <a:ext cx="5461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86600" y="3124200"/>
            <a:ext cx="546100" cy="5461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78100" y="3683000"/>
            <a:ext cx="6451600" cy="2565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19100"/>
            <a:ext cx="9791700" cy="275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711200" algn="l"/>
                <a:tab pos="1054100" algn="l"/>
                <a:tab pos="16256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711200" algn="l"/>
                <a:tab pos="1054100" algn="l"/>
                <a:tab pos="1625600" algn="l"/>
              </a:tabLst>
            </a:pPr>
            <a:r>
              <a:rPr lang="en-US" altLang="zh-CN" dirty="0" smtClean="0"/>
              <a:t>	</a:t>
            </a: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紧跟一重指针变量，表明该指针变量的值初始化后</a:t>
            </a:r>
          </a:p>
          <a:p>
            <a:pPr>
              <a:lnSpc>
                <a:spcPts val="3300"/>
              </a:lnSpc>
              <a:tabLst>
                <a:tab pos="711200" algn="l"/>
                <a:tab pos="1054100" algn="l"/>
                <a:tab pos="16256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不可改变。</a:t>
            </a:r>
          </a:p>
          <a:p>
            <a:pPr>
              <a:lnSpc>
                <a:spcPts val="4400"/>
              </a:lnSpc>
              <a:tabLst>
                <a:tab pos="711200" algn="l"/>
                <a:tab pos="1054100" algn="l"/>
                <a:tab pos="1625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请分析下面语句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3900"/>
              </a:lnSpc>
              <a:tabLst>
                <a:tab pos="711200" algn="l"/>
                <a:tab pos="1054100" algn="l"/>
                <a:tab pos="1625600" algn="l"/>
              </a:tabLst>
            </a:pPr>
            <a:r>
              <a:rPr lang="en-US" altLang="zh-CN" dirty="0" smtClean="0"/>
              <a:t>			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3149600"/>
            <a:ext cx="3111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664200" y="3149600"/>
            <a:ext cx="1270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&amp;y;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17700" y="3416300"/>
            <a:ext cx="8077200" cy="2654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03300"/>
            <a:ext cx="9321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后面为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一重指针变量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，表明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限制指针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的权限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1435100"/>
            <a:ext cx="5537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巧是紧跟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后面的式子不可变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930400"/>
            <a:ext cx="7670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y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4;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请分析下面语句。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2476500"/>
            <a:ext cx="3111500" cy="146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&amp;x;</a:t>
            </a:r>
          </a:p>
          <a:p>
            <a:pPr>
              <a:lnSpc>
                <a:spcPts val="39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&amp;y;</a:t>
            </a:r>
          </a:p>
          <a:p>
            <a:pPr>
              <a:lnSpc>
                <a:spcPts val="39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*p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10;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00" y="2933700"/>
            <a:ext cx="6223000" cy="30988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03300"/>
            <a:ext cx="9017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请画出内存存储示意图，并分析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的作用。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1511300"/>
            <a:ext cx="1498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1930400"/>
            <a:ext cx="2298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p1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2362200"/>
            <a:ext cx="3835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p2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&amp;p1;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82700" y="1435100"/>
            <a:ext cx="13589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注意</a:t>
            </a:r>
            <a:r>
              <a:rPr lang="en-US" altLang="zh-CN" sz="36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2209800"/>
            <a:ext cx="59436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1.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36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的位置不同意义不同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39900" y="2984500"/>
            <a:ext cx="82296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							</a:tabLst>
            </a:pPr>
            <a:r>
              <a:rPr lang="en-US" altLang="zh-CN" sz="36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2.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紧跟</a:t>
            </a:r>
            <a:r>
              <a:rPr lang="en-US" altLang="zh-CN" sz="36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const</a:t>
            </a:r>
            <a:r>
              <a:rPr lang="en-US" altLang="zh-CN" sz="36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后面的部分代表的值不可变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4078985" y="2349245"/>
            <a:ext cx="6120383" cy="3601211"/>
          </a:xfrm>
          <a:custGeom>
            <a:avLst/>
            <a:gdLst>
              <a:gd name="connsiteX0" fmla="*/ 0 w 6120383"/>
              <a:gd name="connsiteY0" fmla="*/ 3601212 h 3601211"/>
              <a:gd name="connsiteX1" fmla="*/ 6120383 w 6120383"/>
              <a:gd name="connsiteY1" fmla="*/ 3601212 h 3601211"/>
              <a:gd name="connsiteX2" fmla="*/ 6120383 w 6120383"/>
              <a:gd name="connsiteY2" fmla="*/ 0 h 3601211"/>
              <a:gd name="connsiteX3" fmla="*/ 0 w 6120383"/>
              <a:gd name="connsiteY3" fmla="*/ 0 h 3601211"/>
              <a:gd name="connsiteX4" fmla="*/ 0 w 6120383"/>
              <a:gd name="connsiteY4" fmla="*/ 3601212 h 36012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20383" h="3601211">
                <a:moveTo>
                  <a:pt x="0" y="3601212"/>
                </a:moveTo>
                <a:lnTo>
                  <a:pt x="6120383" y="3601212"/>
                </a:lnTo>
                <a:lnTo>
                  <a:pt x="6120383" y="0"/>
                </a:lnTo>
                <a:lnTo>
                  <a:pt x="0" y="0"/>
                </a:lnTo>
                <a:lnTo>
                  <a:pt x="0" y="3601212"/>
                </a:lnTo>
              </a:path>
            </a:pathLst>
          </a:custGeom>
          <a:solidFill>
            <a:srgbClr val="d9d9d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59935" y="2330195"/>
            <a:ext cx="6158483" cy="3639311"/>
          </a:xfrm>
          <a:custGeom>
            <a:avLst/>
            <a:gdLst>
              <a:gd name="connsiteX0" fmla="*/ 19050 w 6158483"/>
              <a:gd name="connsiteY0" fmla="*/ 3620262 h 3639311"/>
              <a:gd name="connsiteX1" fmla="*/ 6139433 w 6158483"/>
              <a:gd name="connsiteY1" fmla="*/ 3620262 h 3639311"/>
              <a:gd name="connsiteX2" fmla="*/ 6139433 w 6158483"/>
              <a:gd name="connsiteY2" fmla="*/ 19050 h 3639311"/>
              <a:gd name="connsiteX3" fmla="*/ 19050 w 6158483"/>
              <a:gd name="connsiteY3" fmla="*/ 19050 h 3639311"/>
              <a:gd name="connsiteX4" fmla="*/ 19050 w 6158483"/>
              <a:gd name="connsiteY4" fmla="*/ 3620262 h 36393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58483" h="3639311">
                <a:moveTo>
                  <a:pt x="19050" y="3620262"/>
                </a:moveTo>
                <a:lnTo>
                  <a:pt x="6139433" y="3620262"/>
                </a:lnTo>
                <a:lnTo>
                  <a:pt x="6139433" y="19050"/>
                </a:lnTo>
                <a:lnTo>
                  <a:pt x="19050" y="19050"/>
                </a:lnTo>
                <a:lnTo>
                  <a:pt x="19050" y="362026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90950" y="1341882"/>
            <a:ext cx="3240023" cy="707135"/>
          </a:xfrm>
          <a:custGeom>
            <a:avLst/>
            <a:gdLst>
              <a:gd name="connsiteX0" fmla="*/ 0 w 3240023"/>
              <a:gd name="connsiteY0" fmla="*/ 707135 h 707135"/>
              <a:gd name="connsiteX1" fmla="*/ 3240023 w 3240023"/>
              <a:gd name="connsiteY1" fmla="*/ 707135 h 707135"/>
              <a:gd name="connsiteX2" fmla="*/ 3240023 w 3240023"/>
              <a:gd name="connsiteY2" fmla="*/ 0 h 707135"/>
              <a:gd name="connsiteX3" fmla="*/ 0 w 3240023"/>
              <a:gd name="connsiteY3" fmla="*/ 0 h 707135"/>
              <a:gd name="connsiteX4" fmla="*/ 0 w 3240023"/>
              <a:gd name="connsiteY4" fmla="*/ 707135 h 7071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40023" h="707135">
                <a:moveTo>
                  <a:pt x="0" y="707135"/>
                </a:moveTo>
                <a:lnTo>
                  <a:pt x="3240023" y="707135"/>
                </a:lnTo>
                <a:lnTo>
                  <a:pt x="3240023" y="0"/>
                </a:lnTo>
                <a:lnTo>
                  <a:pt x="0" y="0"/>
                </a:lnTo>
                <a:lnTo>
                  <a:pt x="0" y="707135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771900" y="1322832"/>
            <a:ext cx="3278123" cy="745235"/>
          </a:xfrm>
          <a:custGeom>
            <a:avLst/>
            <a:gdLst>
              <a:gd name="connsiteX0" fmla="*/ 19050 w 3278123"/>
              <a:gd name="connsiteY0" fmla="*/ 726185 h 745235"/>
              <a:gd name="connsiteX1" fmla="*/ 3259073 w 3278123"/>
              <a:gd name="connsiteY1" fmla="*/ 726185 h 745235"/>
              <a:gd name="connsiteX2" fmla="*/ 3259073 w 3278123"/>
              <a:gd name="connsiteY2" fmla="*/ 19050 h 745235"/>
              <a:gd name="connsiteX3" fmla="*/ 19050 w 3278123"/>
              <a:gd name="connsiteY3" fmla="*/ 19050 h 745235"/>
              <a:gd name="connsiteX4" fmla="*/ 19050 w 3278123"/>
              <a:gd name="connsiteY4" fmla="*/ 726185 h 7452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78123" h="745235">
                <a:moveTo>
                  <a:pt x="19050" y="726185"/>
                </a:moveTo>
                <a:lnTo>
                  <a:pt x="3259073" y="726185"/>
                </a:lnTo>
                <a:lnTo>
                  <a:pt x="3259073" y="19050"/>
                </a:lnTo>
                <a:lnTo>
                  <a:pt x="19050" y="19050"/>
                </a:lnTo>
                <a:lnTo>
                  <a:pt x="19050" y="72618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83714" y="2925317"/>
            <a:ext cx="858011" cy="646176"/>
          </a:xfrm>
          <a:custGeom>
            <a:avLst/>
            <a:gdLst>
              <a:gd name="connsiteX0" fmla="*/ 0 w 858011"/>
              <a:gd name="connsiteY0" fmla="*/ 646176 h 646176"/>
              <a:gd name="connsiteX1" fmla="*/ 858011 w 858011"/>
              <a:gd name="connsiteY1" fmla="*/ 646176 h 646176"/>
              <a:gd name="connsiteX2" fmla="*/ 858011 w 858011"/>
              <a:gd name="connsiteY2" fmla="*/ 0 h 646176"/>
              <a:gd name="connsiteX3" fmla="*/ 0 w 858011"/>
              <a:gd name="connsiteY3" fmla="*/ 0 h 646176"/>
              <a:gd name="connsiteX4" fmla="*/ 0 w 858011"/>
              <a:gd name="connsiteY4" fmla="*/ 646176 h 646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58011" h="646176">
                <a:moveTo>
                  <a:pt x="0" y="646176"/>
                </a:moveTo>
                <a:lnTo>
                  <a:pt x="858011" y="646176"/>
                </a:lnTo>
                <a:lnTo>
                  <a:pt x="858011" y="0"/>
                </a:lnTo>
                <a:lnTo>
                  <a:pt x="0" y="0"/>
                </a:lnTo>
                <a:lnTo>
                  <a:pt x="0" y="64617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264664" y="2906267"/>
            <a:ext cx="896111" cy="684276"/>
          </a:xfrm>
          <a:custGeom>
            <a:avLst/>
            <a:gdLst>
              <a:gd name="connsiteX0" fmla="*/ 19050 w 896111"/>
              <a:gd name="connsiteY0" fmla="*/ 665226 h 684276"/>
              <a:gd name="connsiteX1" fmla="*/ 877061 w 896111"/>
              <a:gd name="connsiteY1" fmla="*/ 665226 h 684276"/>
              <a:gd name="connsiteX2" fmla="*/ 877061 w 896111"/>
              <a:gd name="connsiteY2" fmla="*/ 19050 h 684276"/>
              <a:gd name="connsiteX3" fmla="*/ 19050 w 896111"/>
              <a:gd name="connsiteY3" fmla="*/ 19050 h 684276"/>
              <a:gd name="connsiteX4" fmla="*/ 19050 w 896111"/>
              <a:gd name="connsiteY4" fmla="*/ 665226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96111" h="684276">
                <a:moveTo>
                  <a:pt x="19050" y="665226"/>
                </a:moveTo>
                <a:lnTo>
                  <a:pt x="877061" y="665226"/>
                </a:lnTo>
                <a:lnTo>
                  <a:pt x="877061" y="19050"/>
                </a:lnTo>
                <a:lnTo>
                  <a:pt x="19050" y="19050"/>
                </a:lnTo>
                <a:lnTo>
                  <a:pt x="19050" y="66522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016246" y="3719321"/>
            <a:ext cx="934211" cy="934212"/>
          </a:xfrm>
          <a:custGeom>
            <a:avLst/>
            <a:gdLst>
              <a:gd name="connsiteX0" fmla="*/ 0 w 934211"/>
              <a:gd name="connsiteY0" fmla="*/ 934212 h 934212"/>
              <a:gd name="connsiteX1" fmla="*/ 934211 w 934211"/>
              <a:gd name="connsiteY1" fmla="*/ 934212 h 934212"/>
              <a:gd name="connsiteX2" fmla="*/ 934211 w 934211"/>
              <a:gd name="connsiteY2" fmla="*/ 0 h 934212"/>
              <a:gd name="connsiteX3" fmla="*/ 0 w 934211"/>
              <a:gd name="connsiteY3" fmla="*/ 0 h 934212"/>
              <a:gd name="connsiteX4" fmla="*/ 0 w 934211"/>
              <a:gd name="connsiteY4" fmla="*/ 934212 h 934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4211" h="934212">
                <a:moveTo>
                  <a:pt x="0" y="934212"/>
                </a:moveTo>
                <a:lnTo>
                  <a:pt x="934211" y="934212"/>
                </a:lnTo>
                <a:lnTo>
                  <a:pt x="934211" y="0"/>
                </a:lnTo>
                <a:lnTo>
                  <a:pt x="0" y="0"/>
                </a:lnTo>
                <a:lnTo>
                  <a:pt x="0" y="934212"/>
                </a:lnTo>
              </a:path>
            </a:pathLst>
          </a:custGeom>
          <a:solidFill>
            <a:srgbClr val="a6a6a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997196" y="3700271"/>
            <a:ext cx="972311" cy="972312"/>
          </a:xfrm>
          <a:custGeom>
            <a:avLst/>
            <a:gdLst>
              <a:gd name="connsiteX0" fmla="*/ 19050 w 972311"/>
              <a:gd name="connsiteY0" fmla="*/ 953262 h 972312"/>
              <a:gd name="connsiteX1" fmla="*/ 953261 w 972311"/>
              <a:gd name="connsiteY1" fmla="*/ 953262 h 972312"/>
              <a:gd name="connsiteX2" fmla="*/ 953261 w 972311"/>
              <a:gd name="connsiteY2" fmla="*/ 19050 h 972312"/>
              <a:gd name="connsiteX3" fmla="*/ 19050 w 972311"/>
              <a:gd name="connsiteY3" fmla="*/ 19050 h 972312"/>
              <a:gd name="connsiteX4" fmla="*/ 19050 w 972311"/>
              <a:gd name="connsiteY4" fmla="*/ 953262 h 9723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72311" h="972312">
                <a:moveTo>
                  <a:pt x="19050" y="953262"/>
                </a:moveTo>
                <a:lnTo>
                  <a:pt x="953261" y="953262"/>
                </a:lnTo>
                <a:lnTo>
                  <a:pt x="953261" y="19050"/>
                </a:lnTo>
                <a:lnTo>
                  <a:pt x="19050" y="19050"/>
                </a:lnTo>
                <a:lnTo>
                  <a:pt x="19050" y="953262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617214" y="3854958"/>
            <a:ext cx="1109472" cy="565403"/>
          </a:xfrm>
          <a:custGeom>
            <a:avLst/>
            <a:gdLst>
              <a:gd name="connsiteX0" fmla="*/ 0 w 1109472"/>
              <a:gd name="connsiteY0" fmla="*/ 141351 h 565403"/>
              <a:gd name="connsiteX1" fmla="*/ 826770 w 1109472"/>
              <a:gd name="connsiteY1" fmla="*/ 141351 h 565403"/>
              <a:gd name="connsiteX2" fmla="*/ 826770 w 1109472"/>
              <a:gd name="connsiteY2" fmla="*/ 0 h 565403"/>
              <a:gd name="connsiteX3" fmla="*/ 1109471 w 1109472"/>
              <a:gd name="connsiteY3" fmla="*/ 282701 h 565403"/>
              <a:gd name="connsiteX4" fmla="*/ 826770 w 1109472"/>
              <a:gd name="connsiteY4" fmla="*/ 565403 h 565403"/>
              <a:gd name="connsiteX5" fmla="*/ 826770 w 1109472"/>
              <a:gd name="connsiteY5" fmla="*/ 424052 h 565403"/>
              <a:gd name="connsiteX6" fmla="*/ 0 w 1109472"/>
              <a:gd name="connsiteY6" fmla="*/ 424052 h 565403"/>
              <a:gd name="connsiteX7" fmla="*/ 0 w 1109472"/>
              <a:gd name="connsiteY7" fmla="*/ 141351 h 5654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09472" h="565403">
                <a:moveTo>
                  <a:pt x="0" y="141351"/>
                </a:moveTo>
                <a:lnTo>
                  <a:pt x="826770" y="141351"/>
                </a:lnTo>
                <a:lnTo>
                  <a:pt x="826770" y="0"/>
                </a:lnTo>
                <a:lnTo>
                  <a:pt x="1109471" y="282701"/>
                </a:lnTo>
                <a:lnTo>
                  <a:pt x="826770" y="565403"/>
                </a:lnTo>
                <a:lnTo>
                  <a:pt x="826770" y="424052"/>
                </a:lnTo>
                <a:lnTo>
                  <a:pt x="0" y="424052"/>
                </a:lnTo>
                <a:lnTo>
                  <a:pt x="0" y="141351"/>
                </a:lnTo>
              </a:path>
            </a:pathLst>
          </a:custGeom>
          <a:solidFill>
            <a:srgbClr val="5a92c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3598164" y="3835908"/>
            <a:ext cx="1147572" cy="603503"/>
          </a:xfrm>
          <a:custGeom>
            <a:avLst/>
            <a:gdLst>
              <a:gd name="connsiteX0" fmla="*/ 19050 w 1147572"/>
              <a:gd name="connsiteY0" fmla="*/ 160401 h 603503"/>
              <a:gd name="connsiteX1" fmla="*/ 845820 w 1147572"/>
              <a:gd name="connsiteY1" fmla="*/ 160401 h 603503"/>
              <a:gd name="connsiteX2" fmla="*/ 845820 w 1147572"/>
              <a:gd name="connsiteY2" fmla="*/ 19050 h 603503"/>
              <a:gd name="connsiteX3" fmla="*/ 1128521 w 1147572"/>
              <a:gd name="connsiteY3" fmla="*/ 301751 h 603503"/>
              <a:gd name="connsiteX4" fmla="*/ 845820 w 1147572"/>
              <a:gd name="connsiteY4" fmla="*/ 584453 h 603503"/>
              <a:gd name="connsiteX5" fmla="*/ 845820 w 1147572"/>
              <a:gd name="connsiteY5" fmla="*/ 443102 h 603503"/>
              <a:gd name="connsiteX6" fmla="*/ 19050 w 1147572"/>
              <a:gd name="connsiteY6" fmla="*/ 443102 h 603503"/>
              <a:gd name="connsiteX7" fmla="*/ 19050 w 1147572"/>
              <a:gd name="connsiteY7" fmla="*/ 160401 h 6035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147572" h="603503">
                <a:moveTo>
                  <a:pt x="19050" y="160401"/>
                </a:moveTo>
                <a:lnTo>
                  <a:pt x="845820" y="160401"/>
                </a:lnTo>
                <a:lnTo>
                  <a:pt x="845820" y="19050"/>
                </a:lnTo>
                <a:lnTo>
                  <a:pt x="1128521" y="301751"/>
                </a:lnTo>
                <a:lnTo>
                  <a:pt x="845820" y="584453"/>
                </a:lnTo>
                <a:lnTo>
                  <a:pt x="845820" y="443102"/>
                </a:lnTo>
                <a:lnTo>
                  <a:pt x="19050" y="443102"/>
                </a:lnTo>
                <a:lnTo>
                  <a:pt x="19050" y="160401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6300" y="2794000"/>
            <a:ext cx="1181100" cy="10795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56000" y="1193800"/>
            <a:ext cx="6756400" cy="4851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30000" y="6502400"/>
            <a:ext cx="76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81000"/>
            <a:ext cx="6299200" cy="165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505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3505200" algn="l"/>
              </a:tabLst>
            </a:pPr>
            <a:r>
              <a:rPr lang="en-US" altLang="zh-CN" dirty="0" smtClean="0"/>
              <a:t>	</a:t>
            </a:r>
            <a:r>
              <a:rPr lang="en-US" altLang="zh-CN" sz="39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9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9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39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9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9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9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3111500"/>
            <a:ext cx="1409700" cy="153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3500" algn="l"/>
                <a:tab pos="381000" algn="l"/>
              </a:tabLst>
            </a:pPr>
            <a:r>
              <a:rPr lang="en-US" altLang="zh-CN" dirty="0" smtClean="0"/>
              <a:t>		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63500" algn="l"/>
                <a:tab pos="381000" algn="l"/>
              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内存地址</a:t>
            </a:r>
          </a:p>
          <a:p>
            <a:pPr>
              <a:lnSpc>
                <a:spcPts val="3300"/>
              </a:lnSpc>
              <a:tabLst>
                <a:tab pos="63500" algn="l"/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0X8F5B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308600" y="3098800"/>
            <a:ext cx="3302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00"/>
              </a:lnSpc>
              <a:tabLst>
							</a:tabLst>
            </a:pPr>
            <a:r>
              <a:rPr lang="en-US" altLang="zh-CN" sz="48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							</a:tabLst>
            </a:pPr>
            <a:r>
              <a:rPr lang="en-US" altLang="zh-CN" sz="48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632700" y="2654300"/>
            <a:ext cx="22352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700"/>
              </a:lnSpc>
              <a:tabLst>
							</a:tabLst>
            </a:pPr>
            <a:r>
              <a:rPr lang="en-US" altLang="zh-CN" sz="44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变量名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6600"/>
              </a:lnSpc>
              <a:tabLst>
							</a:tabLst>
            </a:pPr>
            <a:r>
              <a:rPr lang="en-US" altLang="zh-CN" sz="4404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900"/>
              </a:lnSpc>
              <a:tabLst>
							</a:tabLst>
            </a:pPr>
            <a:r>
              <a:rPr lang="en-US" altLang="zh-CN" sz="4406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存储单元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41100" y="6502400"/>
            <a:ext cx="152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49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68300"/>
            <a:ext cx="47244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8636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空指针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字面值的形式：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1498600"/>
            <a:ext cx="469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89100" y="1905000"/>
            <a:ext cx="1104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NULL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58900" y="2476500"/>
            <a:ext cx="77724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一个值为空指针字面值的指针变量被称为空指针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3632200"/>
            <a:ext cx="2336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070100" y="4089400"/>
            <a:ext cx="3505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NULL;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46736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空指针注意：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92300" y="5105400"/>
            <a:ext cx="8521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若声明一个指针变量时，如果不指定它所指向的变量，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60500" y="5524500"/>
            <a:ext cx="47117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则将空指针字面值赋给该指针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844545" y="982217"/>
            <a:ext cx="6274308" cy="3785616"/>
          </a:xfrm>
          <a:custGeom>
            <a:avLst/>
            <a:gdLst>
              <a:gd name="connsiteX0" fmla="*/ 0 w 6274308"/>
              <a:gd name="connsiteY0" fmla="*/ 3785616 h 3785616"/>
              <a:gd name="connsiteX1" fmla="*/ 6274308 w 6274308"/>
              <a:gd name="connsiteY1" fmla="*/ 3785616 h 3785616"/>
              <a:gd name="connsiteX2" fmla="*/ 6274308 w 6274308"/>
              <a:gd name="connsiteY2" fmla="*/ 0 h 3785616"/>
              <a:gd name="connsiteX3" fmla="*/ 0 w 6274308"/>
              <a:gd name="connsiteY3" fmla="*/ 0 h 3785616"/>
              <a:gd name="connsiteX4" fmla="*/ 0 w 6274308"/>
              <a:gd name="connsiteY4" fmla="*/ 3785616 h 37856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74308" h="3785616">
                <a:moveTo>
                  <a:pt x="0" y="3785616"/>
                </a:moveTo>
                <a:lnTo>
                  <a:pt x="6274308" y="3785616"/>
                </a:lnTo>
                <a:lnTo>
                  <a:pt x="6274308" y="0"/>
                </a:lnTo>
                <a:lnTo>
                  <a:pt x="0" y="0"/>
                </a:lnTo>
                <a:lnTo>
                  <a:pt x="0" y="378561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2825495" y="963167"/>
            <a:ext cx="6312408" cy="3823716"/>
          </a:xfrm>
          <a:custGeom>
            <a:avLst/>
            <a:gdLst>
              <a:gd name="connsiteX0" fmla="*/ 19050 w 6312408"/>
              <a:gd name="connsiteY0" fmla="*/ 3804666 h 3823716"/>
              <a:gd name="connsiteX1" fmla="*/ 6293358 w 6312408"/>
              <a:gd name="connsiteY1" fmla="*/ 3804666 h 3823716"/>
              <a:gd name="connsiteX2" fmla="*/ 6293358 w 6312408"/>
              <a:gd name="connsiteY2" fmla="*/ 19050 h 3823716"/>
              <a:gd name="connsiteX3" fmla="*/ 19050 w 6312408"/>
              <a:gd name="connsiteY3" fmla="*/ 19050 h 3823716"/>
              <a:gd name="connsiteX4" fmla="*/ 19050 w 6312408"/>
              <a:gd name="connsiteY4" fmla="*/ 3804666 h 382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312408" h="3823716">
                <a:moveTo>
                  <a:pt x="19050" y="3804666"/>
                </a:moveTo>
                <a:lnTo>
                  <a:pt x="6293358" y="3804666"/>
                </a:lnTo>
                <a:lnTo>
                  <a:pt x="6293358" y="19050"/>
                </a:lnTo>
                <a:lnTo>
                  <a:pt x="19050" y="19050"/>
                </a:lnTo>
                <a:lnTo>
                  <a:pt x="19050" y="380466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7800" y="901700"/>
            <a:ext cx="6515100" cy="4051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50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33700" y="1117600"/>
            <a:ext cx="30226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8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06800" y="2184400"/>
            <a:ext cx="2514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NULL;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279900" y="3289300"/>
            <a:ext cx="31877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printf("%d\n",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*p);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06800" y="36576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06800" y="4013200"/>
            <a:ext cx="1511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933700" y="4381500"/>
            <a:ext cx="1651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854200" y="48895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空指针注意：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5321300"/>
            <a:ext cx="3162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建议使用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if(p)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的形式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311400" y="5740400"/>
            <a:ext cx="4673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建议使用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if(NULL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!=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p)</a:t>
            </a:r>
            <a:r>
              <a:rPr lang="en-US" altLang="zh-CN" sz="2795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的形式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3606800" y="2565400"/>
            <a:ext cx="3683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if(p)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//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if(NULL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!=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 smtClean="0">
                <a:solidFill>
                  <a:srgbClr val="32628e"/>
                </a:solidFill>
                <a:latin typeface="Consolas" pitchFamily="18" charset="0"/>
                <a:cs typeface="Consolas" pitchFamily="18" charset="0"/>
              </a:rPr>
              <a:t>p)</a:t>
            </a:r>
          </a:p>
          <a:p>
            <a:pPr>
              <a:lnSpc>
                <a:spcPts val="27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665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51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1148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几种特殊的指针变量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003300"/>
            <a:ext cx="9398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声明指针变量时，如果声明说明符为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，则该指针为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1447800"/>
            <a:ext cx="17526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42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用指针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。</a:t>
            </a:r>
          </a:p>
          <a:p>
            <a:pPr>
              <a:lnSpc>
                <a:spcPts val="3900"/>
              </a:lnSpc>
              <a:tabLst>
                <a:tab pos="342900" algn="l"/>
              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注意：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2438400"/>
            <a:ext cx="9118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对通用指针，不能使用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或下标运算符，也不能作为加减运算的操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2806700"/>
            <a:ext cx="914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作数。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63700" y="3251200"/>
            <a:ext cx="89281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任何指针都可以转换为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类型，然后再转换为原类型，值保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36068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持不变。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206500" y="4051300"/>
            <a:ext cx="9321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例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设有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x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&amp;x;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void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q;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，请分别观察下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549400" y="44831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面的语句。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5080000"/>
            <a:ext cx="1168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q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20900" y="5588000"/>
            <a:ext cx="2527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(int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*)q;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1866900"/>
            <a:ext cx="8509000" cy="20193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353800" y="6502400"/>
            <a:ext cx="139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0179811" y="1778254"/>
            <a:ext cx="76200" cy="1112774"/>
          </a:xfrm>
          <a:custGeom>
            <a:avLst/>
            <a:gdLst>
              <a:gd name="connsiteX0" fmla="*/ 19050 w 76200"/>
              <a:gd name="connsiteY0" fmla="*/ 19050 h 1112774"/>
              <a:gd name="connsiteX1" fmla="*/ 19050 w 76200"/>
              <a:gd name="connsiteY1" fmla="*/ 1093723 h 11127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200" h="1112774">
                <a:moveTo>
                  <a:pt x="19050" y="19050"/>
                </a:moveTo>
                <a:lnTo>
                  <a:pt x="19050" y="1093723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326763" y="2833877"/>
            <a:ext cx="5910198" cy="76200"/>
          </a:xfrm>
          <a:custGeom>
            <a:avLst/>
            <a:gdLst>
              <a:gd name="connsiteX0" fmla="*/ 19050 w 5910198"/>
              <a:gd name="connsiteY0" fmla="*/ 19050 h 76200"/>
              <a:gd name="connsiteX1" fmla="*/ 5891148 w 5910198"/>
              <a:gd name="connsiteY1" fmla="*/ 19050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910198" h="76200">
                <a:moveTo>
                  <a:pt x="19050" y="19050"/>
                </a:moveTo>
                <a:lnTo>
                  <a:pt x="5891148" y="19050"/>
                </a:lnTo>
              </a:path>
            </a:pathLst>
          </a:custGeom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504950" y="2001773"/>
            <a:ext cx="2575559" cy="646176"/>
          </a:xfrm>
          <a:custGeom>
            <a:avLst/>
            <a:gdLst>
              <a:gd name="connsiteX0" fmla="*/ 0 w 2575559"/>
              <a:gd name="connsiteY0" fmla="*/ 646176 h 646176"/>
              <a:gd name="connsiteX1" fmla="*/ 2575559 w 2575559"/>
              <a:gd name="connsiteY1" fmla="*/ 646176 h 646176"/>
              <a:gd name="connsiteX2" fmla="*/ 2575559 w 2575559"/>
              <a:gd name="connsiteY2" fmla="*/ 0 h 646176"/>
              <a:gd name="connsiteX3" fmla="*/ 0 w 2575559"/>
              <a:gd name="connsiteY3" fmla="*/ 0 h 646176"/>
              <a:gd name="connsiteX4" fmla="*/ 0 w 2575559"/>
              <a:gd name="connsiteY4" fmla="*/ 646176 h 646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575559" h="646176">
                <a:moveTo>
                  <a:pt x="0" y="646176"/>
                </a:moveTo>
                <a:lnTo>
                  <a:pt x="2575559" y="646176"/>
                </a:lnTo>
                <a:lnTo>
                  <a:pt x="2575559" y="0"/>
                </a:lnTo>
                <a:lnTo>
                  <a:pt x="0" y="0"/>
                </a:lnTo>
                <a:lnTo>
                  <a:pt x="0" y="646176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1485900" y="1982723"/>
            <a:ext cx="2613659" cy="684276"/>
          </a:xfrm>
          <a:custGeom>
            <a:avLst/>
            <a:gdLst>
              <a:gd name="connsiteX0" fmla="*/ 19050 w 2613659"/>
              <a:gd name="connsiteY0" fmla="*/ 665226 h 684276"/>
              <a:gd name="connsiteX1" fmla="*/ 2594609 w 2613659"/>
              <a:gd name="connsiteY1" fmla="*/ 665226 h 684276"/>
              <a:gd name="connsiteX2" fmla="*/ 2594609 w 2613659"/>
              <a:gd name="connsiteY2" fmla="*/ 19050 h 684276"/>
              <a:gd name="connsiteX3" fmla="*/ 19050 w 2613659"/>
              <a:gd name="connsiteY3" fmla="*/ 19050 h 684276"/>
              <a:gd name="connsiteX4" fmla="*/ 19050 w 2613659"/>
              <a:gd name="connsiteY4" fmla="*/ 665226 h 684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3659" h="684276">
                <a:moveTo>
                  <a:pt x="19050" y="665226"/>
                </a:moveTo>
                <a:lnTo>
                  <a:pt x="2594609" y="665226"/>
                </a:lnTo>
                <a:lnTo>
                  <a:pt x="2594609" y="19050"/>
                </a:lnTo>
                <a:lnTo>
                  <a:pt x="19050" y="19050"/>
                </a:lnTo>
                <a:lnTo>
                  <a:pt x="19050" y="665226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700" y="1752600"/>
            <a:ext cx="9042400" cy="12319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graphicFrame>
        <p:nvGraphicFramePr>
          <p:cNvPr id="4" name="表格 4"/>
          <p:cNvGraphicFramePr>
            <a:graphicFrameLocks noGrp="1"/>
          </p:cNvGraphicFramePr>
          <p:nvPr/>
        </p:nvGraphicFramePr>
        <p:xfrm>
          <a:off x="4364863" y="1816354"/>
          <a:ext cx="5833998" cy="1036573"/>
        </p:xfrm>
        <a:graphic>
          <a:graphicData uri="http://schemas.openxmlformats.org/drawingml/2006/table">
            <a:tbl>
              <a:tblPr/>
              <a:tblGrid>
                <a:gridCol w="1458467"/>
                <a:gridCol w="1458467"/>
                <a:gridCol w="1458594"/>
                <a:gridCol w="1458468"/>
              </a:tblGrid>
              <a:tr h="518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8F5B</a:t>
                      </a:r>
                      <a:endParaRPr lang="zh-CN" altLang="en-US" sz="2795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mpd="sng">
                      <a:solidFill>
                        <a:srgbClr val="32628e"/>
                      </a:solidFill>
                      <a:prstDash val="soli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mpd="sng">
                      <a:solidFill>
                        <a:srgbClr val="32628e"/>
                      </a:solidFill>
                      <a:prstDash val="soli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8F5C</a:t>
                      </a:r>
                      <a:endParaRPr lang="zh-CN" altLang="en-US" sz="2795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8F5D</a:t>
                      </a:r>
                      <a:endParaRPr lang="zh-CN" altLang="en-US" sz="2795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8F5E</a:t>
                      </a:r>
                      <a:endParaRPr lang="zh-CN" altLang="en-US" sz="2795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mpd="sng">
                      <a:solidFill>
                        <a:srgbClr val="32628e"/>
                      </a:solidFill>
                      <a:prstDash val="soli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  <a:tr h="51828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0</a:t>
                      </a:r>
                      <a:endParaRPr lang="zh-CN" altLang="en-US" sz="2795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mpd="sng">
                      <a:solidFill>
                        <a:srgbClr val="32628e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0</a:t>
                      </a:r>
                      <a:endParaRPr lang="zh-CN" altLang="en-US" sz="2795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0</a:t>
                      </a:r>
                      <a:endParaRPr lang="zh-CN" altLang="en-US" sz="2795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795" b="1" dirty="0" smtClean="0">
                          <a:solidFill>
                            <a:srgbClr val="404040"/>
                          </a:solidFill>
                          <a:latin typeface="Consolas" pitchFamily="18" charset="0"/>
                          <a:cs typeface="Consolas" pitchFamily="18" charset="0"/>
                        </a:rPr>
                        <a:t>3</a:t>
                      </a:r>
                      <a:endParaRPr lang="zh-CN" altLang="en-US" sz="2795" b="1" dirty="0" smtClean="0">
                        <a:solidFill>
                          <a:srgbClr val="404040"/>
                        </a:solidFill>
                        <a:latin typeface="Consolas" pitchFamily="18" charset="0"/>
                        <a:cs typeface="Consolas" pitchFamily="18" charset="0"/>
                      </a:endParaRPr>
                    </a:p>
                  </a:txBody>
                  <a:tcPr anchor="t">
                    <a:lnL w="0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" cap="flat" cmpd="sng" algn="ctr">
                      <a:solidFill>
                        <a:srgbClr val="32628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 rot="0">
            <a:off x="114300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5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38400" y="3302000"/>
            <a:ext cx="2120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什么是指针？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38400" y="4635500"/>
            <a:ext cx="28321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指针是否有类型？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&amp;a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是指针吗？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406400"/>
            <a:ext cx="4584700" cy="226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1092200" algn="l"/>
                <a:tab pos="3886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900"/>
              </a:lnSpc>
              <a:tabLst>
                <a:tab pos="1092200" algn="l"/>
                <a:tab pos="3886200" algn="l"/>
              </a:tabLst>
            </a:pPr>
            <a:r>
              <a:rPr lang="en-US" altLang="zh-CN" dirty="0" smtClean="0"/>
              <a:t>		</a:t>
            </a:r>
            <a:r>
              <a:rPr lang="en-US" altLang="zh-CN" sz="39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400"/>
              </a:lnSpc>
              <a:tabLst>
                <a:tab pos="1092200" algn="l"/>
                <a:tab pos="3886200" algn="l"/>
              </a:tabLst>
            </a:pPr>
            <a:r>
              <a:rPr lang="en-US" altLang="zh-CN" dirty="0" smtClean="0"/>
              <a:t>	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16700" y="3302000"/>
            <a:ext cx="247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地址就是指针！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438400" y="3949700"/>
            <a:ext cx="52324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什么决定了数据的长度？</a:t>
            </a:r>
            <a:r>
              <a:rPr lang="en-US" altLang="zh-CN" sz="2795" dirty="0" smtClean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类型！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616700" y="4622800"/>
            <a:ext cx="698500" cy="110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有！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							</a:tabLst>
            </a:pP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11886" y="982217"/>
            <a:ext cx="10596371" cy="5509260"/>
          </a:xfrm>
          <a:custGeom>
            <a:avLst/>
            <a:gdLst>
              <a:gd name="connsiteX0" fmla="*/ 0 w 10596371"/>
              <a:gd name="connsiteY0" fmla="*/ 5509260 h 5509260"/>
              <a:gd name="connsiteX1" fmla="*/ 10596371 w 10596371"/>
              <a:gd name="connsiteY1" fmla="*/ 5509260 h 5509260"/>
              <a:gd name="connsiteX2" fmla="*/ 10596371 w 10596371"/>
              <a:gd name="connsiteY2" fmla="*/ 0 h 5509260"/>
              <a:gd name="connsiteX3" fmla="*/ 0 w 10596371"/>
              <a:gd name="connsiteY3" fmla="*/ 0 h 5509260"/>
              <a:gd name="connsiteX4" fmla="*/ 0 w 10596371"/>
              <a:gd name="connsiteY4" fmla="*/ 5509260 h 55092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596371" h="5509260">
                <a:moveTo>
                  <a:pt x="0" y="5509260"/>
                </a:moveTo>
                <a:lnTo>
                  <a:pt x="10596371" y="5509260"/>
                </a:lnTo>
                <a:lnTo>
                  <a:pt x="10596371" y="0"/>
                </a:lnTo>
                <a:lnTo>
                  <a:pt x="0" y="0"/>
                </a:lnTo>
                <a:lnTo>
                  <a:pt x="0" y="550926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92836" y="963167"/>
            <a:ext cx="10634471" cy="5547360"/>
          </a:xfrm>
          <a:custGeom>
            <a:avLst/>
            <a:gdLst>
              <a:gd name="connsiteX0" fmla="*/ 19050 w 10634471"/>
              <a:gd name="connsiteY0" fmla="*/ 5528310 h 5547360"/>
              <a:gd name="connsiteX1" fmla="*/ 10615421 w 10634471"/>
              <a:gd name="connsiteY1" fmla="*/ 5528310 h 5547360"/>
              <a:gd name="connsiteX2" fmla="*/ 10615421 w 10634471"/>
              <a:gd name="connsiteY2" fmla="*/ 19050 h 5547360"/>
              <a:gd name="connsiteX3" fmla="*/ 19050 w 10634471"/>
              <a:gd name="connsiteY3" fmla="*/ 19050 h 5547360"/>
              <a:gd name="connsiteX4" fmla="*/ 19050 w 10634471"/>
              <a:gd name="connsiteY4" fmla="*/ 5528310 h 55473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634471" h="5547360">
                <a:moveTo>
                  <a:pt x="19050" y="5528310"/>
                </a:moveTo>
                <a:lnTo>
                  <a:pt x="10615421" y="5528310"/>
                </a:lnTo>
                <a:lnTo>
                  <a:pt x="10615421" y="19050"/>
                </a:lnTo>
                <a:lnTo>
                  <a:pt x="19050" y="19050"/>
                </a:lnTo>
                <a:lnTo>
                  <a:pt x="19050" y="552831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23809" y="1681733"/>
            <a:ext cx="3284220" cy="524255"/>
          </a:xfrm>
          <a:custGeom>
            <a:avLst/>
            <a:gdLst>
              <a:gd name="connsiteX0" fmla="*/ 0 w 3284220"/>
              <a:gd name="connsiteY0" fmla="*/ 524255 h 524255"/>
              <a:gd name="connsiteX1" fmla="*/ 3284220 w 3284220"/>
              <a:gd name="connsiteY1" fmla="*/ 524255 h 524255"/>
              <a:gd name="connsiteX2" fmla="*/ 3284220 w 3284220"/>
              <a:gd name="connsiteY2" fmla="*/ 0 h 524255"/>
              <a:gd name="connsiteX3" fmla="*/ 0 w 3284220"/>
              <a:gd name="connsiteY3" fmla="*/ 0 h 524255"/>
              <a:gd name="connsiteX4" fmla="*/ 0 w 3284220"/>
              <a:gd name="connsiteY4" fmla="*/ 524255 h 524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84220" h="524255">
                <a:moveTo>
                  <a:pt x="0" y="524255"/>
                </a:moveTo>
                <a:lnTo>
                  <a:pt x="3284220" y="524255"/>
                </a:lnTo>
                <a:lnTo>
                  <a:pt x="3284220" y="0"/>
                </a:lnTo>
                <a:lnTo>
                  <a:pt x="0" y="0"/>
                </a:lnTo>
                <a:lnTo>
                  <a:pt x="0" y="524255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7604759" y="1662683"/>
            <a:ext cx="3322320" cy="562355"/>
          </a:xfrm>
          <a:custGeom>
            <a:avLst/>
            <a:gdLst>
              <a:gd name="connsiteX0" fmla="*/ 19050 w 3322320"/>
              <a:gd name="connsiteY0" fmla="*/ 543305 h 562355"/>
              <a:gd name="connsiteX1" fmla="*/ 3303270 w 3322320"/>
              <a:gd name="connsiteY1" fmla="*/ 543305 h 562355"/>
              <a:gd name="connsiteX2" fmla="*/ 3303270 w 3322320"/>
              <a:gd name="connsiteY2" fmla="*/ 19050 h 562355"/>
              <a:gd name="connsiteX3" fmla="*/ 19050 w 3322320"/>
              <a:gd name="connsiteY3" fmla="*/ 19050 h 562355"/>
              <a:gd name="connsiteX4" fmla="*/ 19050 w 3322320"/>
              <a:gd name="connsiteY4" fmla="*/ 543305 h 562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22320" h="562355">
                <a:moveTo>
                  <a:pt x="19050" y="543305"/>
                </a:moveTo>
                <a:lnTo>
                  <a:pt x="3303270" y="543305"/>
                </a:lnTo>
                <a:lnTo>
                  <a:pt x="3303270" y="19050"/>
                </a:lnTo>
                <a:lnTo>
                  <a:pt x="19050" y="19050"/>
                </a:lnTo>
                <a:lnTo>
                  <a:pt x="19050" y="54330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501384" y="3621023"/>
            <a:ext cx="483107" cy="481583"/>
          </a:xfrm>
          <a:custGeom>
            <a:avLst/>
            <a:gdLst>
              <a:gd name="connsiteX0" fmla="*/ 25146 w 483107"/>
              <a:gd name="connsiteY0" fmla="*/ 240791 h 481583"/>
              <a:gd name="connsiteX1" fmla="*/ 241553 w 483107"/>
              <a:gd name="connsiteY1" fmla="*/ 25146 h 481583"/>
              <a:gd name="connsiteX2" fmla="*/ 457961 w 483107"/>
              <a:gd name="connsiteY2" fmla="*/ 240791 h 481583"/>
              <a:gd name="connsiteX3" fmla="*/ 241553 w 483107"/>
              <a:gd name="connsiteY3" fmla="*/ 456438 h 481583"/>
              <a:gd name="connsiteX4" fmla="*/ 25146 w 483107"/>
              <a:gd name="connsiteY4" fmla="*/ 240791 h 4815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107" h="481583">
                <a:moveTo>
                  <a:pt x="25146" y="240791"/>
                </a:moveTo>
                <a:cubicBezTo>
                  <a:pt x="25146" y="121666"/>
                  <a:pt x="122047" y="25146"/>
                  <a:pt x="241553" y="25146"/>
                </a:cubicBezTo>
                <a:cubicBezTo>
                  <a:pt x="361060" y="25146"/>
                  <a:pt x="457961" y="121666"/>
                  <a:pt x="457961" y="240791"/>
                </a:cubicBezTo>
                <a:cubicBezTo>
                  <a:pt x="457961" y="359917"/>
                  <a:pt x="361060" y="456438"/>
                  <a:pt x="241553" y="456438"/>
                </a:cubicBezTo>
                <a:cubicBezTo>
                  <a:pt x="122047" y="456438"/>
                  <a:pt x="25146" y="359917"/>
                  <a:pt x="25146" y="240791"/>
                </a:cubicBez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44868" y="4988051"/>
            <a:ext cx="483107" cy="483108"/>
          </a:xfrm>
          <a:custGeom>
            <a:avLst/>
            <a:gdLst>
              <a:gd name="connsiteX0" fmla="*/ 25145 w 483107"/>
              <a:gd name="connsiteY0" fmla="*/ 241554 h 483108"/>
              <a:gd name="connsiteX1" fmla="*/ 241553 w 483107"/>
              <a:gd name="connsiteY1" fmla="*/ 25146 h 483108"/>
              <a:gd name="connsiteX2" fmla="*/ 457961 w 483107"/>
              <a:gd name="connsiteY2" fmla="*/ 241554 h 483108"/>
              <a:gd name="connsiteX3" fmla="*/ 241553 w 483107"/>
              <a:gd name="connsiteY3" fmla="*/ 457962 h 483108"/>
              <a:gd name="connsiteX4" fmla="*/ 25145 w 483107"/>
              <a:gd name="connsiteY4" fmla="*/ 241554 h 4831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3107" h="483108">
                <a:moveTo>
                  <a:pt x="25145" y="241554"/>
                </a:moveTo>
                <a:cubicBezTo>
                  <a:pt x="25145" y="122047"/>
                  <a:pt x="122046" y="25146"/>
                  <a:pt x="241553" y="25146"/>
                </a:cubicBezTo>
                <a:cubicBezTo>
                  <a:pt x="361060" y="25146"/>
                  <a:pt x="457961" y="122047"/>
                  <a:pt x="457961" y="241554"/>
                </a:cubicBezTo>
                <a:cubicBezTo>
                  <a:pt x="457961" y="361061"/>
                  <a:pt x="361060" y="457962"/>
                  <a:pt x="241553" y="457962"/>
                </a:cubicBezTo>
                <a:cubicBezTo>
                  <a:pt x="122046" y="457962"/>
                  <a:pt x="25145" y="361061"/>
                  <a:pt x="25145" y="241554"/>
                </a:cubicBezTo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59958" y="5589270"/>
            <a:ext cx="3070860" cy="524255"/>
          </a:xfrm>
          <a:custGeom>
            <a:avLst/>
            <a:gdLst>
              <a:gd name="connsiteX0" fmla="*/ 0 w 3070860"/>
              <a:gd name="connsiteY0" fmla="*/ 524255 h 524255"/>
              <a:gd name="connsiteX1" fmla="*/ 3070860 w 3070860"/>
              <a:gd name="connsiteY1" fmla="*/ 524255 h 524255"/>
              <a:gd name="connsiteX2" fmla="*/ 3070860 w 3070860"/>
              <a:gd name="connsiteY2" fmla="*/ 0 h 524255"/>
              <a:gd name="connsiteX3" fmla="*/ 0 w 3070860"/>
              <a:gd name="connsiteY3" fmla="*/ 0 h 524255"/>
              <a:gd name="connsiteX4" fmla="*/ 0 w 3070860"/>
              <a:gd name="connsiteY4" fmla="*/ 524255 h 5242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070860" h="524255">
                <a:moveTo>
                  <a:pt x="0" y="524255"/>
                </a:moveTo>
                <a:lnTo>
                  <a:pt x="3070860" y="524255"/>
                </a:lnTo>
                <a:lnTo>
                  <a:pt x="3070860" y="0"/>
                </a:lnTo>
                <a:lnTo>
                  <a:pt x="0" y="0"/>
                </a:lnTo>
                <a:lnTo>
                  <a:pt x="0" y="524255"/>
                </a:lnTo>
              </a:path>
            </a:pathLst>
          </a:custGeom>
          <a:solidFill>
            <a:srgbClr val="d9e6f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740908" y="5570220"/>
            <a:ext cx="3108960" cy="562355"/>
          </a:xfrm>
          <a:custGeom>
            <a:avLst/>
            <a:gdLst>
              <a:gd name="connsiteX0" fmla="*/ 19050 w 3108960"/>
              <a:gd name="connsiteY0" fmla="*/ 543305 h 562355"/>
              <a:gd name="connsiteX1" fmla="*/ 3089910 w 3108960"/>
              <a:gd name="connsiteY1" fmla="*/ 543305 h 562355"/>
              <a:gd name="connsiteX2" fmla="*/ 3089910 w 3108960"/>
              <a:gd name="connsiteY2" fmla="*/ 19050 h 562355"/>
              <a:gd name="connsiteX3" fmla="*/ 19050 w 3108960"/>
              <a:gd name="connsiteY3" fmla="*/ 19050 h 562355"/>
              <a:gd name="connsiteX4" fmla="*/ 19050 w 3108960"/>
              <a:gd name="connsiteY4" fmla="*/ 543305 h 5623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08960" h="562355">
                <a:moveTo>
                  <a:pt x="19050" y="543305"/>
                </a:moveTo>
                <a:lnTo>
                  <a:pt x="3089910" y="543305"/>
                </a:lnTo>
                <a:lnTo>
                  <a:pt x="3089910" y="19050"/>
                </a:lnTo>
                <a:lnTo>
                  <a:pt x="19050" y="19050"/>
                </a:lnTo>
                <a:lnTo>
                  <a:pt x="19050" y="543305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901700"/>
            <a:ext cx="10528300" cy="5740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800" y="927100"/>
            <a:ext cx="10756900" cy="566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45847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032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#include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&lt;stdio.h&gt;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1447800"/>
            <a:ext cx="21463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096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main(void)</a:t>
            </a:r>
          </a:p>
          <a:p>
            <a:pPr>
              <a:lnSpc>
                <a:spcPts val="2600"/>
              </a:lnSpc>
              <a:tabLst>
                <a:tab pos="609600" algn="l"/>
              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{</a:t>
            </a:r>
          </a:p>
          <a:p>
            <a:pPr>
              <a:lnSpc>
                <a:spcPts val="2600"/>
              </a:lnSpc>
              <a:tabLst>
                <a:tab pos="609600" algn="l"/>
              </a:tabLst>
            </a:pPr>
            <a:r>
              <a:rPr lang="en-US" altLang="zh-CN" dirty="0" smtClean="0"/>
              <a:t>	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2527300"/>
            <a:ext cx="8470900" cy="295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double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3.14;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内存中存储的数据为：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printf("int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内存中占用的字节数为：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sizeof(a));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printf("int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a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内存中存储的首地址为：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&amp;a);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printf("double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内存中存储的数据为：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%lf\n",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printf("double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内存中占用的字节数为：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%d\n",</a:t>
            </a:r>
            <a:r>
              <a:rPr lang="en-US" altLang="zh-CN" sz="2198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sizeof(b));</a:t>
            </a:r>
          </a:p>
          <a:p>
            <a:pPr>
              <a:lnSpc>
                <a:spcPts val="26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printf("double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b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内存中存储的首地址为：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%p\n",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&amp;b);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308100" y="5778500"/>
            <a:ext cx="1384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							</a:tabLst>
            </a:pP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return</a:t>
            </a:r>
            <a:r>
              <a:rPr lang="en-US" altLang="zh-CN" sz="2195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95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0;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698500" y="6121400"/>
            <a:ext cx="108077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731500" algn="l"/>
              </a:tabLst>
            </a:pPr>
            <a:r>
              <a:rPr lang="en-US" altLang="zh-CN" sz="2198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}</a:t>
            </a:r>
          </a:p>
          <a:p>
            <a:pPr>
              <a:lnSpc>
                <a:spcPts val="2000"/>
              </a:lnSpc>
              <a:tabLst>
                <a:tab pos="107315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6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10500" y="1701800"/>
            <a:ext cx="2895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&amp;a,&amp;b</a:t>
            </a: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是指针吗？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5943600" y="5613400"/>
            <a:ext cx="26924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打印地址使用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%p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11442700" y="6502400"/>
            <a:ext cx="63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							</a:tabLst>
            </a:pP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7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95300" y="342900"/>
            <a:ext cx="45847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							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435100"/>
            <a:ext cx="9080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注：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C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语言中所有的变量都是要占据内存的，并且其占据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0" y="2082800"/>
            <a:ext cx="5321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内存大小是由变量类型所决定的。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3098800"/>
            <a:ext cx="9271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8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注：所有的指针变量都占据相同大小的内存，在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32</a:t>
            </a:r>
            <a:r>
              <a:rPr lang="en-US" altLang="zh-CN" sz="2798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位电脑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651000" y="3733800"/>
            <a:ext cx="4114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							</a:tabLst>
            </a:pP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上，指针变量占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4</a:t>
            </a:r>
            <a:r>
              <a:rPr lang="en-US" altLang="zh-CN" sz="2795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个字节。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6991222" y="1270253"/>
            <a:ext cx="3640963" cy="1005840"/>
          </a:xfrm>
          <a:custGeom>
            <a:avLst/>
            <a:gdLst>
              <a:gd name="connsiteX0" fmla="*/ 615822 w 3640963"/>
              <a:gd name="connsiteY0" fmla="*/ 167640 h 1005840"/>
              <a:gd name="connsiteX1" fmla="*/ 783463 w 3640963"/>
              <a:gd name="connsiteY1" fmla="*/ 0 h 1005840"/>
              <a:gd name="connsiteX2" fmla="*/ 1120013 w 3640963"/>
              <a:gd name="connsiteY2" fmla="*/ 0 h 1005840"/>
              <a:gd name="connsiteX3" fmla="*/ 1120013 w 3640963"/>
              <a:gd name="connsiteY3" fmla="*/ 0 h 1005840"/>
              <a:gd name="connsiteX4" fmla="*/ 1876297 w 3640963"/>
              <a:gd name="connsiteY4" fmla="*/ 0 h 1005840"/>
              <a:gd name="connsiteX5" fmla="*/ 3473322 w 3640963"/>
              <a:gd name="connsiteY5" fmla="*/ 0 h 1005840"/>
              <a:gd name="connsiteX6" fmla="*/ 3640963 w 3640963"/>
              <a:gd name="connsiteY6" fmla="*/ 167640 h 1005840"/>
              <a:gd name="connsiteX7" fmla="*/ 3640963 w 3640963"/>
              <a:gd name="connsiteY7" fmla="*/ 586740 h 1005840"/>
              <a:gd name="connsiteX8" fmla="*/ 3640963 w 3640963"/>
              <a:gd name="connsiteY8" fmla="*/ 586740 h 1005840"/>
              <a:gd name="connsiteX9" fmla="*/ 3640963 w 3640963"/>
              <a:gd name="connsiteY9" fmla="*/ 838200 h 1005840"/>
              <a:gd name="connsiteX10" fmla="*/ 3640963 w 3640963"/>
              <a:gd name="connsiteY10" fmla="*/ 838200 h 1005840"/>
              <a:gd name="connsiteX11" fmla="*/ 3473322 w 3640963"/>
              <a:gd name="connsiteY11" fmla="*/ 1005840 h 1005840"/>
              <a:gd name="connsiteX12" fmla="*/ 1876297 w 3640963"/>
              <a:gd name="connsiteY12" fmla="*/ 1005840 h 1005840"/>
              <a:gd name="connsiteX13" fmla="*/ 1120013 w 3640963"/>
              <a:gd name="connsiteY13" fmla="*/ 1005840 h 1005840"/>
              <a:gd name="connsiteX14" fmla="*/ 1120013 w 3640963"/>
              <a:gd name="connsiteY14" fmla="*/ 1005840 h 1005840"/>
              <a:gd name="connsiteX15" fmla="*/ 783463 w 3640963"/>
              <a:gd name="connsiteY15" fmla="*/ 1005840 h 1005840"/>
              <a:gd name="connsiteX16" fmla="*/ 615822 w 3640963"/>
              <a:gd name="connsiteY16" fmla="*/ 838200 h 1005840"/>
              <a:gd name="connsiteX17" fmla="*/ 615822 w 3640963"/>
              <a:gd name="connsiteY17" fmla="*/ 838200 h 1005840"/>
              <a:gd name="connsiteX18" fmla="*/ 0 w 3640963"/>
              <a:gd name="connsiteY18" fmla="*/ 712597 h 1005840"/>
              <a:gd name="connsiteX19" fmla="*/ 615822 w 3640963"/>
              <a:gd name="connsiteY19" fmla="*/ 586740 h 1005840"/>
              <a:gd name="connsiteX20" fmla="*/ 615822 w 3640963"/>
              <a:gd name="connsiteY20" fmla="*/ 167640 h 1005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640963" h="1005840">
                <a:moveTo>
                  <a:pt x="615822" y="167640"/>
                </a:moveTo>
                <a:cubicBezTo>
                  <a:pt x="615822" y="75057"/>
                  <a:pt x="690880" y="0"/>
                  <a:pt x="783463" y="0"/>
                </a:cubicBezTo>
                <a:lnTo>
                  <a:pt x="1120013" y="0"/>
                </a:lnTo>
                <a:lnTo>
                  <a:pt x="1120013" y="0"/>
                </a:lnTo>
                <a:lnTo>
                  <a:pt x="1876297" y="0"/>
                </a:lnTo>
                <a:lnTo>
                  <a:pt x="3473322" y="0"/>
                </a:lnTo>
                <a:cubicBezTo>
                  <a:pt x="3565906" y="0"/>
                  <a:pt x="3640963" y="75057"/>
                  <a:pt x="3640963" y="167640"/>
                </a:cubicBezTo>
                <a:lnTo>
                  <a:pt x="3640963" y="586740"/>
                </a:lnTo>
                <a:lnTo>
                  <a:pt x="3640963" y="586740"/>
                </a:lnTo>
                <a:lnTo>
                  <a:pt x="3640963" y="838200"/>
                </a:lnTo>
                <a:lnTo>
                  <a:pt x="3640963" y="838200"/>
                </a:lnTo>
                <a:cubicBezTo>
                  <a:pt x="3640963" y="930783"/>
                  <a:pt x="3565906" y="1005840"/>
                  <a:pt x="3473322" y="1005840"/>
                </a:cubicBezTo>
                <a:lnTo>
                  <a:pt x="1876297" y="1005840"/>
                </a:lnTo>
                <a:lnTo>
                  <a:pt x="1120013" y="1005840"/>
                </a:lnTo>
                <a:lnTo>
                  <a:pt x="1120013" y="1005840"/>
                </a:lnTo>
                <a:lnTo>
                  <a:pt x="783463" y="1005840"/>
                </a:lnTo>
                <a:cubicBezTo>
                  <a:pt x="690880" y="1005840"/>
                  <a:pt x="615822" y="930783"/>
                  <a:pt x="615822" y="838200"/>
                </a:cubicBezTo>
                <a:lnTo>
                  <a:pt x="615822" y="838200"/>
                </a:lnTo>
                <a:lnTo>
                  <a:pt x="0" y="712597"/>
                </a:lnTo>
                <a:lnTo>
                  <a:pt x="615822" y="586740"/>
                </a:lnTo>
                <a:lnTo>
                  <a:pt x="615822" y="167640"/>
                </a:lnTo>
              </a:path>
            </a:pathLst>
          </a:custGeom>
          <a:solidFill>
            <a:srgbClr val="ecf3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6972172" y="1251203"/>
            <a:ext cx="3679063" cy="1043940"/>
          </a:xfrm>
          <a:custGeom>
            <a:avLst/>
            <a:gdLst>
              <a:gd name="connsiteX0" fmla="*/ 634872 w 3679063"/>
              <a:gd name="connsiteY0" fmla="*/ 186690 h 1043940"/>
              <a:gd name="connsiteX1" fmla="*/ 802513 w 3679063"/>
              <a:gd name="connsiteY1" fmla="*/ 19050 h 1043940"/>
              <a:gd name="connsiteX2" fmla="*/ 1139063 w 3679063"/>
              <a:gd name="connsiteY2" fmla="*/ 19050 h 1043940"/>
              <a:gd name="connsiteX3" fmla="*/ 1139063 w 3679063"/>
              <a:gd name="connsiteY3" fmla="*/ 19050 h 1043940"/>
              <a:gd name="connsiteX4" fmla="*/ 1895347 w 3679063"/>
              <a:gd name="connsiteY4" fmla="*/ 19050 h 1043940"/>
              <a:gd name="connsiteX5" fmla="*/ 3492372 w 3679063"/>
              <a:gd name="connsiteY5" fmla="*/ 19050 h 1043940"/>
              <a:gd name="connsiteX6" fmla="*/ 3660013 w 3679063"/>
              <a:gd name="connsiteY6" fmla="*/ 186690 h 1043940"/>
              <a:gd name="connsiteX7" fmla="*/ 3660013 w 3679063"/>
              <a:gd name="connsiteY7" fmla="*/ 605790 h 1043940"/>
              <a:gd name="connsiteX8" fmla="*/ 3660013 w 3679063"/>
              <a:gd name="connsiteY8" fmla="*/ 605790 h 1043940"/>
              <a:gd name="connsiteX9" fmla="*/ 3660013 w 3679063"/>
              <a:gd name="connsiteY9" fmla="*/ 857250 h 1043940"/>
              <a:gd name="connsiteX10" fmla="*/ 3660013 w 3679063"/>
              <a:gd name="connsiteY10" fmla="*/ 857250 h 1043940"/>
              <a:gd name="connsiteX11" fmla="*/ 3492372 w 3679063"/>
              <a:gd name="connsiteY11" fmla="*/ 1024890 h 1043940"/>
              <a:gd name="connsiteX12" fmla="*/ 1895347 w 3679063"/>
              <a:gd name="connsiteY12" fmla="*/ 1024890 h 1043940"/>
              <a:gd name="connsiteX13" fmla="*/ 1139063 w 3679063"/>
              <a:gd name="connsiteY13" fmla="*/ 1024890 h 1043940"/>
              <a:gd name="connsiteX14" fmla="*/ 1139063 w 3679063"/>
              <a:gd name="connsiteY14" fmla="*/ 1024890 h 1043940"/>
              <a:gd name="connsiteX15" fmla="*/ 802513 w 3679063"/>
              <a:gd name="connsiteY15" fmla="*/ 1024890 h 1043940"/>
              <a:gd name="connsiteX16" fmla="*/ 634872 w 3679063"/>
              <a:gd name="connsiteY16" fmla="*/ 857250 h 1043940"/>
              <a:gd name="connsiteX17" fmla="*/ 634872 w 3679063"/>
              <a:gd name="connsiteY17" fmla="*/ 857250 h 1043940"/>
              <a:gd name="connsiteX18" fmla="*/ 19050 w 3679063"/>
              <a:gd name="connsiteY18" fmla="*/ 731647 h 1043940"/>
              <a:gd name="connsiteX19" fmla="*/ 634872 w 3679063"/>
              <a:gd name="connsiteY19" fmla="*/ 605790 h 1043940"/>
              <a:gd name="connsiteX20" fmla="*/ 634872 w 3679063"/>
              <a:gd name="connsiteY20" fmla="*/ 186690 h 10439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679063" h="1043940">
                <a:moveTo>
                  <a:pt x="634872" y="186690"/>
                </a:moveTo>
                <a:cubicBezTo>
                  <a:pt x="634872" y="94107"/>
                  <a:pt x="709930" y="19050"/>
                  <a:pt x="802513" y="19050"/>
                </a:cubicBezTo>
                <a:lnTo>
                  <a:pt x="1139063" y="19050"/>
                </a:lnTo>
                <a:lnTo>
                  <a:pt x="1139063" y="19050"/>
                </a:lnTo>
                <a:lnTo>
                  <a:pt x="1895347" y="19050"/>
                </a:lnTo>
                <a:lnTo>
                  <a:pt x="3492372" y="19050"/>
                </a:lnTo>
                <a:cubicBezTo>
                  <a:pt x="3584956" y="19050"/>
                  <a:pt x="3660013" y="94107"/>
                  <a:pt x="3660013" y="186690"/>
                </a:cubicBezTo>
                <a:lnTo>
                  <a:pt x="3660013" y="605790"/>
                </a:lnTo>
                <a:lnTo>
                  <a:pt x="3660013" y="605790"/>
                </a:lnTo>
                <a:lnTo>
                  <a:pt x="3660013" y="857250"/>
                </a:lnTo>
                <a:lnTo>
                  <a:pt x="3660013" y="857250"/>
                </a:lnTo>
                <a:cubicBezTo>
                  <a:pt x="3660013" y="949833"/>
                  <a:pt x="3584956" y="1024890"/>
                  <a:pt x="3492372" y="1024890"/>
                </a:cubicBezTo>
                <a:lnTo>
                  <a:pt x="1895347" y="1024890"/>
                </a:lnTo>
                <a:lnTo>
                  <a:pt x="1139063" y="1024890"/>
                </a:lnTo>
                <a:lnTo>
                  <a:pt x="1139063" y="1024890"/>
                </a:lnTo>
                <a:lnTo>
                  <a:pt x="802513" y="1024890"/>
                </a:lnTo>
                <a:cubicBezTo>
                  <a:pt x="709930" y="1024890"/>
                  <a:pt x="634872" y="949833"/>
                  <a:pt x="634872" y="857250"/>
                </a:cubicBezTo>
                <a:lnTo>
                  <a:pt x="634872" y="857250"/>
                </a:lnTo>
                <a:lnTo>
                  <a:pt x="19050" y="731647"/>
                </a:lnTo>
                <a:lnTo>
                  <a:pt x="634872" y="605790"/>
                </a:lnTo>
                <a:lnTo>
                  <a:pt x="634872" y="186690"/>
                </a:lnTo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32628e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0" y="1206500"/>
            <a:ext cx="3886200" cy="1168400"/>
          </a:xfrm>
          <a:prstGeom prst="rect">
            <a:avLst/>
          </a:prstGeom>
          <a:noFill/>
        </p:spPr>
      </p:pic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88952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 rot="0">
            <a:off x="495300" y="368300"/>
            <a:ext cx="52959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27100" algn="l"/>
              </a:tabLst>
            </a:pPr>
            <a:r>
              <a:rPr lang="en-US" altLang="zh-CN" sz="3600" dirty="0" smtClean="0">
                <a:solidFill>
                  <a:srgbClr val="39527b"/>
                </a:solidFill>
                <a:latin typeface="Microsoft YaHei UI" pitchFamily="18" charset="0"/>
                <a:cs typeface="Microsoft YaHei UI" pitchFamily="18" charset="0"/>
              </a:rPr>
              <a:t>指针变量的声明及使用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指针变量的声明语法：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752600" y="4508500"/>
            <a:ext cx="29083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1922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2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地址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*(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变量地址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4762500" y="4508500"/>
            <a:ext cx="1016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2" dirty="0" smtClean="0">
                <a:solidFill>
                  <a:srgbClr val="404040"/>
                </a:solidFill>
                <a:latin typeface="Wingdings" pitchFamily="18" charset="0"/>
                <a:cs typeface="Wingdings" pitchFamily="18" charset="0"/>
              </a:rPr>
              <a:t></a:t>
            </a:r>
            <a:r>
              <a:rPr lang="en-US" altLang="zh-CN" sz="2402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2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变量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2197100" y="5029200"/>
            <a:ext cx="93091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92329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修改存储的变量地址中的数据值（出现在等号左边）</a:t>
            </a:r>
          </a:p>
          <a:p>
            <a:pPr>
              <a:lnSpc>
                <a:spcPts val="3700"/>
              </a:lnSpc>
              <a:tabLst>
                <a:tab pos="9232900" algn="l"/>
              </a:tabLst>
            </a:pP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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取出存储的变量地址中的数据值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9232900" algn="l"/>
              </a:tabLst>
            </a:pPr>
            <a:r>
              <a:rPr lang="en-US" altLang="zh-CN" dirty="0" smtClean="0"/>
              <a:t>	</a:t>
            </a:r>
            <a:r>
              <a:rPr lang="en-US" altLang="zh-CN" sz="1200" dirty="0" smtClean="0">
                <a:solidFill>
                  <a:srgbClr val="8c8c8c"/>
                </a:solidFill>
                <a:latin typeface="Corbel" pitchFamily="18" charset="0"/>
                <a:cs typeface="Corbel" pitchFamily="18" charset="0"/>
              </a:rPr>
              <a:t>8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1422400" y="1854200"/>
            <a:ext cx="60960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330200" algn="l"/>
                <a:tab pos="2171700" algn="l"/>
              </a:tabLst>
            </a:pPr>
            <a:r>
              <a:rPr lang="en-US" altLang="zh-CN" dirty="0" smtClean="0"/>
              <a:t>		</a:t>
            </a:r>
            <a:r>
              <a:rPr lang="en-US" altLang="zh-CN" sz="36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int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*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p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=</a:t>
            </a:r>
            <a:r>
              <a:rPr lang="en-US" altLang="zh-CN" sz="3602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2" b="1" dirty="0" smtClean="0">
                <a:solidFill>
                  <a:srgbClr val="404040"/>
                </a:solidFill>
                <a:latin typeface="Consolas" pitchFamily="18" charset="0"/>
                <a:cs typeface="Consolas" pitchFamily="18" charset="0"/>
              </a:rPr>
              <a:t>&amp;x;</a:t>
            </a:r>
          </a:p>
          <a:p>
            <a:pPr>
              <a:lnSpc>
                <a:spcPts val="3800"/>
              </a:lnSpc>
              <a:tabLst>
                <a:tab pos="330200" algn="l"/>
                <a:tab pos="21717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指针变量是用来存地址的</a:t>
            </a:r>
          </a:p>
          <a:p>
            <a:pPr>
              <a:lnSpc>
                <a:spcPts val="3700"/>
              </a:lnSpc>
              <a:tabLst>
                <a:tab pos="330200" algn="l"/>
                <a:tab pos="21717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类型说明符决定了指针存储的地址的类型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330200" algn="l"/>
                <a:tab pos="2171700" algn="l"/>
              </a:tabLst>
            </a:pPr>
            <a:r>
              <a:rPr lang="en-US" altLang="zh-CN" sz="2555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</a:t>
            </a:r>
            <a:r>
              <a:rPr lang="en-US" altLang="zh-CN" sz="3204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关于指针的两种基本操作：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330200" algn="l"/>
                <a:tab pos="2171700" algn="l"/>
              </a:tabLst>
            </a:pPr>
            <a:r>
              <a:rPr lang="en-US" altLang="zh-CN" dirty="0" smtClean="0"/>
              <a:t>	</a:t>
            </a:r>
            <a:r>
              <a:rPr lang="en-US" altLang="zh-CN" sz="1920" dirty="0" smtClean="0">
                <a:solidFill>
                  <a:srgbClr val="32628e"/>
                </a:solidFill>
                <a:latin typeface="Wingdings" pitchFamily="18" charset="0"/>
                <a:cs typeface="Wingdings" pitchFamily="18" charset="0"/>
              </a:rPr>
              <a:t>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&amp;</a:t>
            </a:r>
            <a:r>
              <a:rPr lang="en-US" altLang="zh-CN" sz="2400" b="1" dirty="0" smtClean="0">
                <a:solidFill>
                  <a:srgbClr val="ff0000"/>
                </a:solidFill>
                <a:latin typeface="Microsoft YaHei UI" pitchFamily="18" charset="0"/>
                <a:cs typeface="Microsoft YaHei UI" pitchFamily="18" charset="0"/>
              </a:rPr>
              <a:t>变量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：取出变量本身所在的内存首地址</a:t>
            </a:r>
          </a:p>
        </p:txBody>
      </p:sp>
      <p:sp>
        <p:nvSpPr>
          <p:cNvPr id="2" name="TextBox 1"/>
          <p:cNvSpPr txBox="1"/>
          <p:nvPr/>
        </p:nvSpPr>
        <p:spPr>
          <a:xfrm rot="0">
            <a:off x="7886700" y="1562100"/>
            <a:ext cx="24638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							</a:tabLst>
            </a:pP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在变量前加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*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 smtClean="0">
                <a:solidFill>
                  <a:srgbClr val="404040"/>
                </a:solidFill>
                <a:latin typeface="Microsoft YaHei UI" pitchFamily="18" charset="0"/>
                <a:cs typeface="Microsoft YaHei UI" pitchFamily="18" charset="0"/>
              </a:rPr>
              <a:t>即可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